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57" r:id="rId3"/>
    <p:sldId id="262" r:id="rId4"/>
    <p:sldId id="269" r:id="rId5"/>
    <p:sldId id="270" r:id="rId6"/>
    <p:sldId id="274" r:id="rId7"/>
    <p:sldId id="275" r:id="rId8"/>
    <p:sldId id="278" r:id="rId9"/>
    <p:sldId id="279" r:id="rId10"/>
    <p:sldId id="280" r:id="rId11"/>
    <p:sldId id="282" r:id="rId12"/>
    <p:sldId id="281" r:id="rId13"/>
    <p:sldId id="283" r:id="rId14"/>
    <p:sldId id="287" r:id="rId15"/>
    <p:sldId id="294" r:id="rId16"/>
    <p:sldId id="303" r:id="rId17"/>
    <p:sldId id="309" r:id="rId18"/>
    <p:sldId id="311" r:id="rId19"/>
    <p:sldId id="312" r:id="rId20"/>
    <p:sldId id="313" r:id="rId21"/>
    <p:sldId id="314" r:id="rId22"/>
    <p:sldId id="315" r:id="rId23"/>
    <p:sldId id="316" r:id="rId24"/>
    <p:sldId id="317" r:id="rId25"/>
    <p:sldId id="318" r:id="rId26"/>
    <p:sldId id="325" r:id="rId27"/>
    <p:sldId id="326" r:id="rId28"/>
    <p:sldId id="327" r:id="rId29"/>
    <p:sldId id="328" r:id="rId30"/>
    <p:sldId id="329" r:id="rId31"/>
    <p:sldId id="330" r:id="rId32"/>
    <p:sldId id="331" r:id="rId33"/>
    <p:sldId id="333" r:id="rId34"/>
    <p:sldId id="335" r:id="rId35"/>
  </p:sldIdLst>
  <p:sldSz cx="9144000" cy="6858000" type="screen4x3"/>
  <p:notesSz cx="9144000" cy="6858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412" autoAdjust="0"/>
  </p:normalViewPr>
  <p:slideViewPr>
    <p:cSldViewPr>
      <p:cViewPr varScale="1">
        <p:scale>
          <a:sx n="56" d="100"/>
          <a:sy n="56" d="100"/>
        </p:scale>
        <p:origin x="1396" y="44"/>
      </p:cViewPr>
      <p:guideLst>
        <p:guide orient="horz" pos="2880"/>
        <p:guide pos="216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05019D-9363-492E-816E-A161C50256D1}" type="datetimeFigureOut">
              <a:rPr lang="ko-KR" altLang="en-US" smtClean="0"/>
              <a:t>2014-11-17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E71FDB-C832-4FC6-8EFC-39E4B826E3C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1229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E71FDB-C832-4FC6-8EFC-39E4B826E3C1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363704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E71FDB-C832-4FC6-8EFC-39E4B826E3C1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193152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E71FDB-C832-4FC6-8EFC-39E4B826E3C1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318486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E71FDB-C832-4FC6-8EFC-39E4B826E3C1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084502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E71FDB-C832-4FC6-8EFC-39E4B826E3C1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691272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E71FDB-C832-4FC6-8EFC-39E4B826E3C1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832172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E71FDB-C832-4FC6-8EFC-39E4B826E3C1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41479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E71FDB-C832-4FC6-8EFC-39E4B826E3C1}" type="slidenum">
              <a:rPr lang="ko-KR" altLang="en-US" smtClean="0"/>
              <a:t>28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390858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E71FDB-C832-4FC6-8EFC-39E4B826E3C1}" type="slidenum">
              <a:rPr lang="ko-KR" altLang="en-US" smtClean="0"/>
              <a:t>29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119320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E71FDB-C832-4FC6-8EFC-39E4B826E3C1}" type="slidenum">
              <a:rPr lang="ko-KR" altLang="en-US" smtClean="0"/>
              <a:t>30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894501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E71FDB-C832-4FC6-8EFC-39E4B826E3C1}" type="slidenum">
              <a:rPr lang="ko-KR" altLang="en-US" smtClean="0"/>
              <a:t>31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663332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E71FDB-C832-4FC6-8EFC-39E4B826E3C1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5542406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E71FDB-C832-4FC6-8EFC-39E4B826E3C1}" type="slidenum">
              <a:rPr lang="ko-KR" altLang="en-US" smtClean="0"/>
              <a:t>33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02922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E71FDB-C832-4FC6-8EFC-39E4B826E3C1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164018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E71FDB-C832-4FC6-8EFC-39E4B826E3C1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497526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E71FDB-C832-4FC6-8EFC-39E4B826E3C1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282939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E71FDB-C832-4FC6-8EFC-39E4B826E3C1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825787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E71FDB-C832-4FC6-8EFC-39E4B826E3C1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97300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E71FDB-C832-4FC6-8EFC-39E4B826E3C1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546561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E71FDB-C832-4FC6-8EFC-39E4B826E3C1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923873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2688335" y="2103120"/>
            <a:ext cx="4443984" cy="27706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7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11/17/2014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/>
          <a:p>
            <a:pPr marL="101600">
              <a:lnSpc>
                <a:spcPct val="100000"/>
              </a:lnSpc>
            </a:pPr>
            <a:fld id="{81D60167-4931-47E6-BA6A-407CBD079E47}" type="slidenum">
              <a:rPr sz="1200" spc="-10" dirty="0" smtClean="0">
                <a:solidFill>
                  <a:srgbClr val="FFFFFF"/>
                </a:solidFill>
                <a:latin typeface="Calibri"/>
                <a:cs typeface="Calibri"/>
              </a:rPr>
              <a:t>‹#›</a:t>
            </a:fld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11/17/2014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/>
          <a:p>
            <a:pPr marL="101600">
              <a:lnSpc>
                <a:spcPct val="100000"/>
              </a:lnSpc>
            </a:pPr>
            <a:fld id="{81D60167-4931-47E6-BA6A-407CBD079E47}" type="slidenum">
              <a:rPr sz="1200" spc="-10" dirty="0" smtClean="0">
                <a:solidFill>
                  <a:srgbClr val="FFFFFF"/>
                </a:solidFill>
                <a:latin typeface="Calibri"/>
                <a:cs typeface="Calibri"/>
              </a:rPr>
              <a:t>‹#›</a:t>
            </a:fld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5105400" y="1447800"/>
            <a:ext cx="1143000" cy="762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11/17/2014</a:t>
            </a:fld>
            <a:endParaRPr lang="en-US" smtClean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/>
          <a:p>
            <a:pPr marL="101600">
              <a:lnSpc>
                <a:spcPct val="100000"/>
              </a:lnSpc>
            </a:pPr>
            <a:fld id="{81D60167-4931-47E6-BA6A-407CBD079E47}" type="slidenum">
              <a:rPr sz="1200" spc="-10" dirty="0" smtClean="0">
                <a:solidFill>
                  <a:srgbClr val="FFFFFF"/>
                </a:solidFill>
                <a:latin typeface="Calibri"/>
                <a:cs typeface="Calibri"/>
              </a:rPr>
              <a:t>‹#›</a:t>
            </a:fld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041394" y="4346181"/>
            <a:ext cx="3578605" cy="14123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6367271" y="5047488"/>
            <a:ext cx="755903" cy="7559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6438900" y="5120043"/>
            <a:ext cx="609600" cy="6095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6400800" y="5300878"/>
            <a:ext cx="428625" cy="4286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7235570" y="3657600"/>
            <a:ext cx="765441" cy="7620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6123432" y="3557015"/>
            <a:ext cx="1469136" cy="268223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6922007" y="4739640"/>
            <a:ext cx="91440" cy="9143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6303745" y="3578859"/>
            <a:ext cx="1242594" cy="2364854"/>
          </a:xfrm>
          <a:custGeom>
            <a:avLst/>
            <a:gdLst/>
            <a:ahLst/>
            <a:cxnLst/>
            <a:rect l="l" t="t" r="r" b="b"/>
            <a:pathLst>
              <a:path w="1242594" h="2364854">
                <a:moveTo>
                  <a:pt x="25012" y="2129010"/>
                </a:moveTo>
                <a:lnTo>
                  <a:pt x="11988" y="2132206"/>
                </a:lnTo>
                <a:lnTo>
                  <a:pt x="3503" y="2140827"/>
                </a:lnTo>
                <a:lnTo>
                  <a:pt x="0" y="2152184"/>
                </a:lnTo>
                <a:lnTo>
                  <a:pt x="2185" y="2164270"/>
                </a:lnTo>
                <a:lnTo>
                  <a:pt x="92482" y="2364854"/>
                </a:lnTo>
                <a:lnTo>
                  <a:pt x="127328" y="2317381"/>
                </a:lnTo>
                <a:lnTo>
                  <a:pt x="122962" y="2317381"/>
                </a:lnTo>
                <a:lnTo>
                  <a:pt x="72543" y="2312060"/>
                </a:lnTo>
                <a:lnTo>
                  <a:pt x="77877" y="2260688"/>
                </a:lnTo>
                <a:lnTo>
                  <a:pt x="82550" y="2219941"/>
                </a:lnTo>
                <a:lnTo>
                  <a:pt x="45370" y="2138220"/>
                </a:lnTo>
                <a:lnTo>
                  <a:pt x="36524" y="2131284"/>
                </a:lnTo>
                <a:lnTo>
                  <a:pt x="25012" y="2129010"/>
                </a:lnTo>
                <a:close/>
              </a:path>
              <a:path w="1242594" h="2364854">
                <a:moveTo>
                  <a:pt x="82550" y="2219941"/>
                </a:moveTo>
                <a:lnTo>
                  <a:pt x="77877" y="2260688"/>
                </a:lnTo>
                <a:lnTo>
                  <a:pt x="72543" y="2312060"/>
                </a:lnTo>
                <a:lnTo>
                  <a:pt x="122962" y="2317381"/>
                </a:lnTo>
                <a:lnTo>
                  <a:pt x="124365" y="2304300"/>
                </a:lnTo>
                <a:lnTo>
                  <a:pt x="120930" y="2304300"/>
                </a:lnTo>
                <a:lnTo>
                  <a:pt x="77242" y="2299690"/>
                </a:lnTo>
                <a:lnTo>
                  <a:pt x="102917" y="2264709"/>
                </a:lnTo>
                <a:lnTo>
                  <a:pt x="82550" y="2219941"/>
                </a:lnTo>
                <a:close/>
              </a:path>
              <a:path w="1242594" h="2364854">
                <a:moveTo>
                  <a:pt x="202482" y="2147087"/>
                </a:moveTo>
                <a:lnTo>
                  <a:pt x="133319" y="2223289"/>
                </a:lnTo>
                <a:lnTo>
                  <a:pt x="128423" y="2266480"/>
                </a:lnTo>
                <a:lnTo>
                  <a:pt x="122962" y="2317381"/>
                </a:lnTo>
                <a:lnTo>
                  <a:pt x="127328" y="2317381"/>
                </a:lnTo>
                <a:lnTo>
                  <a:pt x="222657" y="2187511"/>
                </a:lnTo>
                <a:lnTo>
                  <a:pt x="225726" y="2181950"/>
                </a:lnTo>
                <a:lnTo>
                  <a:pt x="227254" y="2170918"/>
                </a:lnTo>
                <a:lnTo>
                  <a:pt x="223426" y="2159825"/>
                </a:lnTo>
                <a:lnTo>
                  <a:pt x="214058" y="2150041"/>
                </a:lnTo>
                <a:lnTo>
                  <a:pt x="202482" y="2147087"/>
                </a:lnTo>
                <a:close/>
              </a:path>
              <a:path w="1242594" h="2364854">
                <a:moveTo>
                  <a:pt x="102917" y="2264709"/>
                </a:moveTo>
                <a:lnTo>
                  <a:pt x="77242" y="2299690"/>
                </a:lnTo>
                <a:lnTo>
                  <a:pt x="120930" y="2304300"/>
                </a:lnTo>
                <a:lnTo>
                  <a:pt x="102917" y="2264709"/>
                </a:lnTo>
                <a:close/>
              </a:path>
              <a:path w="1242594" h="2364854">
                <a:moveTo>
                  <a:pt x="133319" y="2223289"/>
                </a:moveTo>
                <a:lnTo>
                  <a:pt x="102917" y="2264709"/>
                </a:lnTo>
                <a:lnTo>
                  <a:pt x="120930" y="2304300"/>
                </a:lnTo>
                <a:lnTo>
                  <a:pt x="124365" y="2304300"/>
                </a:lnTo>
                <a:lnTo>
                  <a:pt x="128423" y="2266480"/>
                </a:lnTo>
                <a:lnTo>
                  <a:pt x="133319" y="2223289"/>
                </a:lnTo>
                <a:close/>
              </a:path>
              <a:path w="1242594" h="2364854">
                <a:moveTo>
                  <a:pt x="1235482" y="0"/>
                </a:moveTo>
                <a:lnTo>
                  <a:pt x="1184936" y="5079"/>
                </a:lnTo>
                <a:lnTo>
                  <a:pt x="1189381" y="48894"/>
                </a:lnTo>
                <a:lnTo>
                  <a:pt x="1190905" y="70612"/>
                </a:lnTo>
                <a:lnTo>
                  <a:pt x="1191707" y="90677"/>
                </a:lnTo>
                <a:lnTo>
                  <a:pt x="1191654" y="115696"/>
                </a:lnTo>
                <a:lnTo>
                  <a:pt x="1190524" y="139064"/>
                </a:lnTo>
                <a:lnTo>
                  <a:pt x="1183793" y="189864"/>
                </a:lnTo>
                <a:lnTo>
                  <a:pt x="1174268" y="231520"/>
                </a:lnTo>
                <a:lnTo>
                  <a:pt x="1159536" y="277875"/>
                </a:lnTo>
                <a:lnTo>
                  <a:pt x="1139089" y="329564"/>
                </a:lnTo>
                <a:lnTo>
                  <a:pt x="1121817" y="367156"/>
                </a:lnTo>
                <a:lnTo>
                  <a:pt x="1101370" y="407542"/>
                </a:lnTo>
                <a:lnTo>
                  <a:pt x="1077494" y="450850"/>
                </a:lnTo>
                <a:lnTo>
                  <a:pt x="1049554" y="497458"/>
                </a:lnTo>
                <a:lnTo>
                  <a:pt x="1015391" y="548258"/>
                </a:lnTo>
                <a:lnTo>
                  <a:pt x="975259" y="603503"/>
                </a:lnTo>
                <a:lnTo>
                  <a:pt x="929793" y="662558"/>
                </a:lnTo>
                <a:lnTo>
                  <a:pt x="905536" y="693292"/>
                </a:lnTo>
                <a:lnTo>
                  <a:pt x="880263" y="724915"/>
                </a:lnTo>
                <a:lnTo>
                  <a:pt x="854228" y="757046"/>
                </a:lnTo>
                <a:lnTo>
                  <a:pt x="799872" y="823213"/>
                </a:lnTo>
                <a:lnTo>
                  <a:pt x="686080" y="960501"/>
                </a:lnTo>
                <a:lnTo>
                  <a:pt x="628422" y="1030604"/>
                </a:lnTo>
                <a:lnTo>
                  <a:pt x="571399" y="1100963"/>
                </a:lnTo>
                <a:lnTo>
                  <a:pt x="543332" y="1136014"/>
                </a:lnTo>
                <a:lnTo>
                  <a:pt x="515773" y="1171066"/>
                </a:lnTo>
                <a:lnTo>
                  <a:pt x="488849" y="1205864"/>
                </a:lnTo>
                <a:lnTo>
                  <a:pt x="462560" y="1240535"/>
                </a:lnTo>
                <a:lnTo>
                  <a:pt x="437160" y="1274698"/>
                </a:lnTo>
                <a:lnTo>
                  <a:pt x="412649" y="1308608"/>
                </a:lnTo>
                <a:lnTo>
                  <a:pt x="389154" y="1342008"/>
                </a:lnTo>
                <a:lnTo>
                  <a:pt x="366802" y="1374902"/>
                </a:lnTo>
                <a:lnTo>
                  <a:pt x="345720" y="1407287"/>
                </a:lnTo>
                <a:lnTo>
                  <a:pt x="307747" y="1470152"/>
                </a:lnTo>
                <a:lnTo>
                  <a:pt x="275616" y="1530350"/>
                </a:lnTo>
                <a:lnTo>
                  <a:pt x="247295" y="1588896"/>
                </a:lnTo>
                <a:lnTo>
                  <a:pt x="221895" y="1646554"/>
                </a:lnTo>
                <a:lnTo>
                  <a:pt x="199289" y="1703196"/>
                </a:lnTo>
                <a:lnTo>
                  <a:pt x="179223" y="1759330"/>
                </a:lnTo>
                <a:lnTo>
                  <a:pt x="153569" y="1841627"/>
                </a:lnTo>
                <a:lnTo>
                  <a:pt x="139091" y="1895728"/>
                </a:lnTo>
                <a:lnTo>
                  <a:pt x="126391" y="1949323"/>
                </a:lnTo>
                <a:lnTo>
                  <a:pt x="115469" y="2002281"/>
                </a:lnTo>
                <a:lnTo>
                  <a:pt x="105817" y="2054821"/>
                </a:lnTo>
                <a:lnTo>
                  <a:pt x="97562" y="2106764"/>
                </a:lnTo>
                <a:lnTo>
                  <a:pt x="90196" y="2158491"/>
                </a:lnTo>
                <a:lnTo>
                  <a:pt x="83719" y="2209749"/>
                </a:lnTo>
                <a:lnTo>
                  <a:pt x="82550" y="2219941"/>
                </a:lnTo>
                <a:lnTo>
                  <a:pt x="102917" y="2264709"/>
                </a:lnTo>
                <a:lnTo>
                  <a:pt x="133319" y="2223289"/>
                </a:lnTo>
                <a:lnTo>
                  <a:pt x="134138" y="2216073"/>
                </a:lnTo>
                <a:lnTo>
                  <a:pt x="140488" y="2165604"/>
                </a:lnTo>
                <a:lnTo>
                  <a:pt x="147600" y="2114842"/>
                </a:lnTo>
                <a:lnTo>
                  <a:pt x="155855" y="2063902"/>
                </a:lnTo>
                <a:lnTo>
                  <a:pt x="165126" y="2012619"/>
                </a:lnTo>
                <a:lnTo>
                  <a:pt x="175921" y="1961006"/>
                </a:lnTo>
                <a:lnTo>
                  <a:pt x="188113" y="1908809"/>
                </a:lnTo>
                <a:lnTo>
                  <a:pt x="202210" y="1856358"/>
                </a:lnTo>
                <a:lnTo>
                  <a:pt x="218466" y="1802764"/>
                </a:lnTo>
                <a:lnTo>
                  <a:pt x="236627" y="1748916"/>
                </a:lnTo>
                <a:lnTo>
                  <a:pt x="257328" y="1694179"/>
                </a:lnTo>
                <a:lnTo>
                  <a:pt x="280569" y="1638681"/>
                </a:lnTo>
                <a:lnTo>
                  <a:pt x="306604" y="1582292"/>
                </a:lnTo>
                <a:lnTo>
                  <a:pt x="335560" y="1525015"/>
                </a:lnTo>
                <a:lnTo>
                  <a:pt x="369088" y="1465833"/>
                </a:lnTo>
                <a:lnTo>
                  <a:pt x="408839" y="1403477"/>
                </a:lnTo>
                <a:lnTo>
                  <a:pt x="430683" y="1371219"/>
                </a:lnTo>
                <a:lnTo>
                  <a:pt x="453924" y="1338326"/>
                </a:lnTo>
                <a:lnTo>
                  <a:pt x="477927" y="1304925"/>
                </a:lnTo>
                <a:lnTo>
                  <a:pt x="503073" y="1271142"/>
                </a:lnTo>
                <a:lnTo>
                  <a:pt x="528981" y="1236979"/>
                </a:lnTo>
                <a:lnTo>
                  <a:pt x="555778" y="1202435"/>
                </a:lnTo>
                <a:lnTo>
                  <a:pt x="583083" y="1167764"/>
                </a:lnTo>
                <a:lnTo>
                  <a:pt x="610896" y="1132966"/>
                </a:lnTo>
                <a:lnTo>
                  <a:pt x="667665" y="1062863"/>
                </a:lnTo>
                <a:lnTo>
                  <a:pt x="893598" y="789051"/>
                </a:lnTo>
                <a:lnTo>
                  <a:pt x="919887" y="756665"/>
                </a:lnTo>
                <a:lnTo>
                  <a:pt x="945414" y="724915"/>
                </a:lnTo>
                <a:lnTo>
                  <a:pt x="969925" y="693673"/>
                </a:lnTo>
                <a:lnTo>
                  <a:pt x="993547" y="663320"/>
                </a:lnTo>
                <a:lnTo>
                  <a:pt x="1037362" y="604901"/>
                </a:lnTo>
                <a:lnTo>
                  <a:pt x="1075716" y="550037"/>
                </a:lnTo>
                <a:lnTo>
                  <a:pt x="1107974" y="499363"/>
                </a:lnTo>
                <a:lnTo>
                  <a:pt x="1134644" y="453008"/>
                </a:lnTo>
                <a:lnTo>
                  <a:pt x="1157631" y="409575"/>
                </a:lnTo>
                <a:lnTo>
                  <a:pt x="1177189" y="368807"/>
                </a:lnTo>
                <a:lnTo>
                  <a:pt x="1193826" y="330581"/>
                </a:lnTo>
                <a:lnTo>
                  <a:pt x="1207542" y="294513"/>
                </a:lnTo>
                <a:lnTo>
                  <a:pt x="1223417" y="244220"/>
                </a:lnTo>
                <a:lnTo>
                  <a:pt x="1233958" y="197738"/>
                </a:lnTo>
                <a:lnTo>
                  <a:pt x="1241197" y="141604"/>
                </a:lnTo>
                <a:lnTo>
                  <a:pt x="1242594" y="90677"/>
                </a:lnTo>
                <a:lnTo>
                  <a:pt x="1241578" y="67056"/>
                </a:lnTo>
                <a:lnTo>
                  <a:pt x="1239927" y="43814"/>
                </a:lnTo>
                <a:lnTo>
                  <a:pt x="123548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11/17/2014</a:t>
            </a:fld>
            <a:endParaRPr lang="en-US" smtClean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/>
          <a:p>
            <a:pPr marL="101600">
              <a:lnSpc>
                <a:spcPct val="100000"/>
              </a:lnSpc>
            </a:pPr>
            <a:fld id="{81D60167-4931-47E6-BA6A-407CBD079E47}" type="slidenum">
              <a:rPr sz="1200" spc="-10" dirty="0" smtClean="0">
                <a:solidFill>
                  <a:srgbClr val="FFFFFF"/>
                </a:solidFill>
                <a:latin typeface="Calibri"/>
                <a:cs typeface="Calibri"/>
              </a:rPr>
              <a:t>‹#›</a:t>
            </a:fld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2660904" y="2020823"/>
            <a:ext cx="3822192" cy="14721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2673604" y="535305"/>
            <a:ext cx="3798570" cy="14458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11/17/2014</a:t>
            </a:fld>
            <a:endParaRPr lang="en-US" smtClean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/>
          <a:p>
            <a:pPr marL="101600">
              <a:lnSpc>
                <a:spcPct val="100000"/>
              </a:lnSpc>
            </a:pPr>
            <a:fld id="{81D60167-4931-47E6-BA6A-407CBD079E47}" type="slidenum">
              <a:rPr sz="1200" spc="-10" dirty="0" smtClean="0">
                <a:solidFill>
                  <a:srgbClr val="FFFFFF"/>
                </a:solidFill>
                <a:latin typeface="Calibri"/>
                <a:cs typeface="Calibri"/>
              </a:rPr>
              <a:t>‹#›</a:t>
            </a:fld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83158" y="476884"/>
            <a:ext cx="7777683" cy="69832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6244" y="1926590"/>
            <a:ext cx="8071510" cy="2569667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79" cy="3429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11/17/2014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420354" y="6441338"/>
            <a:ext cx="203809" cy="2032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101600">
              <a:lnSpc>
                <a:spcPct val="100000"/>
              </a:lnSpc>
            </a:pPr>
            <a:fld id="{81D60167-4931-47E6-BA6A-407CBD079E47}" type="slidenum">
              <a:rPr sz="1200" spc="-10" dirty="0" smtClean="0">
                <a:solidFill>
                  <a:srgbClr val="FFFFFF"/>
                </a:solidFill>
                <a:latin typeface="Calibri"/>
                <a:cs typeface="Calibri"/>
              </a:rPr>
              <a:t>‹#›</a:t>
            </a:fld>
            <a:endParaRPr sz="1200">
              <a:latin typeface="Calibri"/>
              <a:cs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13" Type="http://schemas.openxmlformats.org/officeDocument/2006/relationships/image" Target="../media/image80.png"/><Relationship Id="rId18" Type="http://schemas.openxmlformats.org/officeDocument/2006/relationships/image" Target="../media/image85.png"/><Relationship Id="rId3" Type="http://schemas.openxmlformats.org/officeDocument/2006/relationships/image" Target="../media/image71.png"/><Relationship Id="rId21" Type="http://schemas.openxmlformats.org/officeDocument/2006/relationships/image" Target="../media/image88.png"/><Relationship Id="rId7" Type="http://schemas.openxmlformats.org/officeDocument/2006/relationships/image" Target="../media/image74.png"/><Relationship Id="rId12" Type="http://schemas.openxmlformats.org/officeDocument/2006/relationships/image" Target="../media/image79.png"/><Relationship Id="rId17" Type="http://schemas.openxmlformats.org/officeDocument/2006/relationships/image" Target="../media/image84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83.png"/><Relationship Id="rId20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11" Type="http://schemas.openxmlformats.org/officeDocument/2006/relationships/image" Target="../media/image78.png"/><Relationship Id="rId5" Type="http://schemas.openxmlformats.org/officeDocument/2006/relationships/image" Target="../media/image7.png"/><Relationship Id="rId15" Type="http://schemas.openxmlformats.org/officeDocument/2006/relationships/image" Target="../media/image82.png"/><Relationship Id="rId10" Type="http://schemas.openxmlformats.org/officeDocument/2006/relationships/image" Target="../media/image77.png"/><Relationship Id="rId19" Type="http://schemas.openxmlformats.org/officeDocument/2006/relationships/image" Target="../media/image86.png"/><Relationship Id="rId4" Type="http://schemas.openxmlformats.org/officeDocument/2006/relationships/image" Target="../media/image72.png"/><Relationship Id="rId9" Type="http://schemas.openxmlformats.org/officeDocument/2006/relationships/image" Target="../media/image76.png"/><Relationship Id="rId14" Type="http://schemas.openxmlformats.org/officeDocument/2006/relationships/image" Target="../media/image8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95.png"/><Relationship Id="rId18" Type="http://schemas.openxmlformats.org/officeDocument/2006/relationships/image" Target="../media/image99.png"/><Relationship Id="rId3" Type="http://schemas.openxmlformats.org/officeDocument/2006/relationships/image" Target="../media/image89.png"/><Relationship Id="rId7" Type="http://schemas.openxmlformats.org/officeDocument/2006/relationships/image" Target="../media/image5.png"/><Relationship Id="rId12" Type="http://schemas.openxmlformats.org/officeDocument/2006/relationships/image" Target="../media/image94.png"/><Relationship Id="rId17" Type="http://schemas.openxmlformats.org/officeDocument/2006/relationships/image" Target="../media/image98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97.png"/><Relationship Id="rId20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png"/><Relationship Id="rId11" Type="http://schemas.openxmlformats.org/officeDocument/2006/relationships/image" Target="../media/image93.png"/><Relationship Id="rId5" Type="http://schemas.openxmlformats.org/officeDocument/2006/relationships/image" Target="../media/image90.png"/><Relationship Id="rId15" Type="http://schemas.openxmlformats.org/officeDocument/2006/relationships/image" Target="../media/image9.png"/><Relationship Id="rId10" Type="http://schemas.openxmlformats.org/officeDocument/2006/relationships/image" Target="../media/image92.png"/><Relationship Id="rId19" Type="http://schemas.openxmlformats.org/officeDocument/2006/relationships/image" Target="../media/image100.png"/><Relationship Id="rId4" Type="http://schemas.openxmlformats.org/officeDocument/2006/relationships/image" Target="../media/image17.png"/><Relationship Id="rId9" Type="http://schemas.openxmlformats.org/officeDocument/2006/relationships/image" Target="../media/image27.png"/><Relationship Id="rId14" Type="http://schemas.openxmlformats.org/officeDocument/2006/relationships/image" Target="../media/image9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3" Type="http://schemas.openxmlformats.org/officeDocument/2006/relationships/image" Target="../media/image102.png"/><Relationship Id="rId7" Type="http://schemas.openxmlformats.org/officeDocument/2006/relationships/image" Target="../media/image10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5.png"/><Relationship Id="rId5" Type="http://schemas.openxmlformats.org/officeDocument/2006/relationships/image" Target="../media/image104.png"/><Relationship Id="rId10" Type="http://schemas.openxmlformats.org/officeDocument/2006/relationships/image" Target="../media/image109.png"/><Relationship Id="rId4" Type="http://schemas.openxmlformats.org/officeDocument/2006/relationships/image" Target="../media/image103.png"/><Relationship Id="rId9" Type="http://schemas.openxmlformats.org/officeDocument/2006/relationships/image" Target="../media/image10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13" Type="http://schemas.openxmlformats.org/officeDocument/2006/relationships/image" Target="../media/image120.png"/><Relationship Id="rId18" Type="http://schemas.openxmlformats.org/officeDocument/2006/relationships/image" Target="../media/image9.png"/><Relationship Id="rId3" Type="http://schemas.openxmlformats.org/officeDocument/2006/relationships/image" Target="../media/image110.png"/><Relationship Id="rId7" Type="http://schemas.openxmlformats.org/officeDocument/2006/relationships/image" Target="../media/image114.png"/><Relationship Id="rId12" Type="http://schemas.openxmlformats.org/officeDocument/2006/relationships/image" Target="../media/image119.png"/><Relationship Id="rId17" Type="http://schemas.openxmlformats.org/officeDocument/2006/relationships/image" Target="../media/image124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1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3.png"/><Relationship Id="rId11" Type="http://schemas.openxmlformats.org/officeDocument/2006/relationships/image" Target="../media/image118.png"/><Relationship Id="rId5" Type="http://schemas.openxmlformats.org/officeDocument/2006/relationships/image" Target="../media/image112.png"/><Relationship Id="rId15" Type="http://schemas.openxmlformats.org/officeDocument/2006/relationships/image" Target="../media/image122.png"/><Relationship Id="rId10" Type="http://schemas.openxmlformats.org/officeDocument/2006/relationships/image" Target="../media/image117.png"/><Relationship Id="rId19" Type="http://schemas.openxmlformats.org/officeDocument/2006/relationships/image" Target="../media/image125.png"/><Relationship Id="rId4" Type="http://schemas.openxmlformats.org/officeDocument/2006/relationships/image" Target="../media/image111.png"/><Relationship Id="rId9" Type="http://schemas.openxmlformats.org/officeDocument/2006/relationships/image" Target="../media/image116.png"/><Relationship Id="rId14" Type="http://schemas.openxmlformats.org/officeDocument/2006/relationships/image" Target="../media/image12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13" Type="http://schemas.openxmlformats.org/officeDocument/2006/relationships/image" Target="../media/image134.png"/><Relationship Id="rId18" Type="http://schemas.openxmlformats.org/officeDocument/2006/relationships/image" Target="../media/image138.png"/><Relationship Id="rId3" Type="http://schemas.openxmlformats.org/officeDocument/2006/relationships/image" Target="../media/image126.png"/><Relationship Id="rId7" Type="http://schemas.openxmlformats.org/officeDocument/2006/relationships/image" Target="../media/image7.png"/><Relationship Id="rId12" Type="http://schemas.openxmlformats.org/officeDocument/2006/relationships/image" Target="../media/image133.png"/><Relationship Id="rId17" Type="http://schemas.openxmlformats.org/officeDocument/2006/relationships/image" Target="../media/image137.png"/><Relationship Id="rId2" Type="http://schemas.openxmlformats.org/officeDocument/2006/relationships/image" Target="../media/image2.png"/><Relationship Id="rId16" Type="http://schemas.openxmlformats.org/officeDocument/2006/relationships/image" Target="../media/image1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9.png"/><Relationship Id="rId11" Type="http://schemas.openxmlformats.org/officeDocument/2006/relationships/image" Target="../media/image132.png"/><Relationship Id="rId5" Type="http://schemas.openxmlformats.org/officeDocument/2006/relationships/image" Target="../media/image128.png"/><Relationship Id="rId15" Type="http://schemas.openxmlformats.org/officeDocument/2006/relationships/image" Target="../media/image59.png"/><Relationship Id="rId10" Type="http://schemas.openxmlformats.org/officeDocument/2006/relationships/image" Target="../media/image131.png"/><Relationship Id="rId4" Type="http://schemas.openxmlformats.org/officeDocument/2006/relationships/image" Target="../media/image127.png"/><Relationship Id="rId9" Type="http://schemas.openxmlformats.org/officeDocument/2006/relationships/image" Target="../media/image9.png"/><Relationship Id="rId14" Type="http://schemas.openxmlformats.org/officeDocument/2006/relationships/image" Target="../media/image13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2.png"/><Relationship Id="rId13" Type="http://schemas.openxmlformats.org/officeDocument/2006/relationships/image" Target="../media/image145.png"/><Relationship Id="rId18" Type="http://schemas.openxmlformats.org/officeDocument/2006/relationships/image" Target="../media/image150.png"/><Relationship Id="rId3" Type="http://schemas.openxmlformats.org/officeDocument/2006/relationships/image" Target="../media/image139.png"/><Relationship Id="rId7" Type="http://schemas.openxmlformats.org/officeDocument/2006/relationships/image" Target="../media/image106.png"/><Relationship Id="rId12" Type="http://schemas.openxmlformats.org/officeDocument/2006/relationships/image" Target="../media/image9.png"/><Relationship Id="rId17" Type="http://schemas.openxmlformats.org/officeDocument/2006/relationships/image" Target="../media/image149.png"/><Relationship Id="rId2" Type="http://schemas.openxmlformats.org/officeDocument/2006/relationships/image" Target="../media/image1.png"/><Relationship Id="rId16" Type="http://schemas.openxmlformats.org/officeDocument/2006/relationships/image" Target="../media/image1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1.png"/><Relationship Id="rId11" Type="http://schemas.openxmlformats.org/officeDocument/2006/relationships/image" Target="../media/image144.png"/><Relationship Id="rId5" Type="http://schemas.openxmlformats.org/officeDocument/2006/relationships/image" Target="../media/image105.png"/><Relationship Id="rId15" Type="http://schemas.openxmlformats.org/officeDocument/2006/relationships/image" Target="../media/image147.png"/><Relationship Id="rId10" Type="http://schemas.openxmlformats.org/officeDocument/2006/relationships/image" Target="../media/image108.png"/><Relationship Id="rId19" Type="http://schemas.openxmlformats.org/officeDocument/2006/relationships/image" Target="../media/image151.png"/><Relationship Id="rId4" Type="http://schemas.openxmlformats.org/officeDocument/2006/relationships/image" Target="../media/image140.png"/><Relationship Id="rId9" Type="http://schemas.openxmlformats.org/officeDocument/2006/relationships/image" Target="../media/image143.png"/><Relationship Id="rId14" Type="http://schemas.openxmlformats.org/officeDocument/2006/relationships/image" Target="../media/image14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54.png"/><Relationship Id="rId4" Type="http://schemas.openxmlformats.org/officeDocument/2006/relationships/image" Target="../media/image15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54.png"/><Relationship Id="rId4" Type="http://schemas.openxmlformats.org/officeDocument/2006/relationships/image" Target="../media/image15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3.jp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9.png"/><Relationship Id="rId4" Type="http://schemas.openxmlformats.org/officeDocument/2006/relationships/image" Target="../media/image15.png"/><Relationship Id="rId9" Type="http://schemas.openxmlformats.org/officeDocument/2006/relationships/image" Target="../media/image1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54.png"/><Relationship Id="rId4" Type="http://schemas.openxmlformats.org/officeDocument/2006/relationships/image" Target="../media/image15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54.png"/><Relationship Id="rId4" Type="http://schemas.openxmlformats.org/officeDocument/2006/relationships/image" Target="../media/image15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54.png"/><Relationship Id="rId4" Type="http://schemas.openxmlformats.org/officeDocument/2006/relationships/image" Target="../media/image15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54.png"/><Relationship Id="rId4" Type="http://schemas.openxmlformats.org/officeDocument/2006/relationships/image" Target="../media/image15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55.png"/><Relationship Id="rId4" Type="http://schemas.openxmlformats.org/officeDocument/2006/relationships/image" Target="../media/image15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png"/><Relationship Id="rId7" Type="http://schemas.openxmlformats.org/officeDocument/2006/relationships/image" Target="../media/image5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55.png"/><Relationship Id="rId4" Type="http://schemas.openxmlformats.org/officeDocument/2006/relationships/image" Target="../media/image15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2.png"/><Relationship Id="rId13" Type="http://schemas.openxmlformats.org/officeDocument/2006/relationships/image" Target="../media/image167.png"/><Relationship Id="rId18" Type="http://schemas.openxmlformats.org/officeDocument/2006/relationships/image" Target="../media/image171.png"/><Relationship Id="rId3" Type="http://schemas.openxmlformats.org/officeDocument/2006/relationships/image" Target="../media/image157.png"/><Relationship Id="rId7" Type="http://schemas.openxmlformats.org/officeDocument/2006/relationships/image" Target="../media/image161.png"/><Relationship Id="rId12" Type="http://schemas.openxmlformats.org/officeDocument/2006/relationships/image" Target="../media/image166.png"/><Relationship Id="rId17" Type="http://schemas.openxmlformats.org/officeDocument/2006/relationships/image" Target="../media/image170.png"/><Relationship Id="rId2" Type="http://schemas.openxmlformats.org/officeDocument/2006/relationships/image" Target="../media/image156.png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0.png"/><Relationship Id="rId11" Type="http://schemas.openxmlformats.org/officeDocument/2006/relationships/image" Target="../media/image165.png"/><Relationship Id="rId5" Type="http://schemas.openxmlformats.org/officeDocument/2006/relationships/image" Target="../media/image159.png"/><Relationship Id="rId15" Type="http://schemas.openxmlformats.org/officeDocument/2006/relationships/image" Target="../media/image169.png"/><Relationship Id="rId10" Type="http://schemas.openxmlformats.org/officeDocument/2006/relationships/image" Target="../media/image164.png"/><Relationship Id="rId4" Type="http://schemas.openxmlformats.org/officeDocument/2006/relationships/image" Target="../media/image158.png"/><Relationship Id="rId9" Type="http://schemas.openxmlformats.org/officeDocument/2006/relationships/image" Target="../media/image163.png"/><Relationship Id="rId14" Type="http://schemas.openxmlformats.org/officeDocument/2006/relationships/image" Target="../media/image16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3.png"/><Relationship Id="rId2" Type="http://schemas.openxmlformats.org/officeDocument/2006/relationships/image" Target="../media/image17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4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0.png"/><Relationship Id="rId3" Type="http://schemas.openxmlformats.org/officeDocument/2006/relationships/image" Target="../media/image175.png"/><Relationship Id="rId7" Type="http://schemas.openxmlformats.org/officeDocument/2006/relationships/image" Target="../media/image17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8.jpg"/><Relationship Id="rId5" Type="http://schemas.openxmlformats.org/officeDocument/2006/relationships/image" Target="../media/image177.png"/><Relationship Id="rId4" Type="http://schemas.openxmlformats.org/officeDocument/2006/relationships/image" Target="../media/image17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8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7.png"/><Relationship Id="rId18" Type="http://schemas.openxmlformats.org/officeDocument/2006/relationships/image" Target="../media/image30.png"/><Relationship Id="rId3" Type="http://schemas.openxmlformats.org/officeDocument/2006/relationships/image" Target="../media/image20.png"/><Relationship Id="rId21" Type="http://schemas.openxmlformats.org/officeDocument/2006/relationships/image" Target="../media/image33.png"/><Relationship Id="rId7" Type="http://schemas.openxmlformats.org/officeDocument/2006/relationships/image" Target="../media/image17.png"/><Relationship Id="rId12" Type="http://schemas.openxmlformats.org/officeDocument/2006/relationships/image" Target="../media/image26.png"/><Relationship Id="rId1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9.png"/><Relationship Id="rId20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6.png"/><Relationship Id="rId5" Type="http://schemas.openxmlformats.org/officeDocument/2006/relationships/image" Target="../media/image22.png"/><Relationship Id="rId15" Type="http://schemas.openxmlformats.org/officeDocument/2006/relationships/image" Target="../media/image7.png"/><Relationship Id="rId23" Type="http://schemas.openxmlformats.org/officeDocument/2006/relationships/image" Target="../media/image35.png"/><Relationship Id="rId10" Type="http://schemas.openxmlformats.org/officeDocument/2006/relationships/image" Target="../media/image5.png"/><Relationship Id="rId19" Type="http://schemas.openxmlformats.org/officeDocument/2006/relationships/image" Target="../media/image31.png"/><Relationship Id="rId4" Type="http://schemas.openxmlformats.org/officeDocument/2006/relationships/image" Target="../media/image21.png"/><Relationship Id="rId9" Type="http://schemas.openxmlformats.org/officeDocument/2006/relationships/image" Target="../media/image25.png"/><Relationship Id="rId14" Type="http://schemas.openxmlformats.org/officeDocument/2006/relationships/image" Target="../media/image28.png"/><Relationship Id="rId22" Type="http://schemas.openxmlformats.org/officeDocument/2006/relationships/image" Target="../media/image34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8.png"/><Relationship Id="rId3" Type="http://schemas.openxmlformats.org/officeDocument/2006/relationships/image" Target="../media/image183.png"/><Relationship Id="rId7" Type="http://schemas.openxmlformats.org/officeDocument/2006/relationships/image" Target="../media/image18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6.png"/><Relationship Id="rId5" Type="http://schemas.openxmlformats.org/officeDocument/2006/relationships/image" Target="../media/image185.png"/><Relationship Id="rId4" Type="http://schemas.openxmlformats.org/officeDocument/2006/relationships/image" Target="../media/image184.png"/><Relationship Id="rId9" Type="http://schemas.openxmlformats.org/officeDocument/2006/relationships/image" Target="../media/image189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5.png"/><Relationship Id="rId3" Type="http://schemas.openxmlformats.org/officeDocument/2006/relationships/image" Target="../media/image190.png"/><Relationship Id="rId7" Type="http://schemas.openxmlformats.org/officeDocument/2006/relationships/image" Target="../media/image19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3.png"/><Relationship Id="rId5" Type="http://schemas.openxmlformats.org/officeDocument/2006/relationships/image" Target="../media/image192.png"/><Relationship Id="rId10" Type="http://schemas.openxmlformats.org/officeDocument/2006/relationships/image" Target="../media/image9.png"/><Relationship Id="rId4" Type="http://schemas.openxmlformats.org/officeDocument/2006/relationships/image" Target="../media/image191.png"/><Relationship Id="rId9" Type="http://schemas.openxmlformats.org/officeDocument/2006/relationships/image" Target="../media/image196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0.png"/><Relationship Id="rId3" Type="http://schemas.openxmlformats.org/officeDocument/2006/relationships/hyperlink" Target="http://opennf.cs.wisc.edu/" TargetMode="External"/><Relationship Id="rId7" Type="http://schemas.openxmlformats.org/officeDocument/2006/relationships/image" Target="../media/image6.png"/><Relationship Id="rId2" Type="http://schemas.openxmlformats.org/officeDocument/2006/relationships/image" Target="../media/image19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99.png"/><Relationship Id="rId10" Type="http://schemas.openxmlformats.org/officeDocument/2006/relationships/image" Target="../media/image9.png"/><Relationship Id="rId4" Type="http://schemas.openxmlformats.org/officeDocument/2006/relationships/image" Target="../media/image198.png"/><Relationship Id="rId9" Type="http://schemas.openxmlformats.org/officeDocument/2006/relationships/image" Target="../media/image201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40.png"/><Relationship Id="rId3" Type="http://schemas.openxmlformats.org/officeDocument/2006/relationships/image" Target="../media/image7.png"/><Relationship Id="rId7" Type="http://schemas.openxmlformats.org/officeDocument/2006/relationships/image" Target="../media/image6.png"/><Relationship Id="rId12" Type="http://schemas.openxmlformats.org/officeDocument/2006/relationships/image" Target="../media/image39.png"/><Relationship Id="rId17" Type="http://schemas.openxmlformats.org/officeDocument/2006/relationships/image" Target="../media/image44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31.png"/><Relationship Id="rId5" Type="http://schemas.openxmlformats.org/officeDocument/2006/relationships/image" Target="../media/image37.png"/><Relationship Id="rId15" Type="http://schemas.openxmlformats.org/officeDocument/2006/relationships/image" Target="../media/image42.png"/><Relationship Id="rId10" Type="http://schemas.openxmlformats.org/officeDocument/2006/relationships/image" Target="../media/image38.png"/><Relationship Id="rId4" Type="http://schemas.openxmlformats.org/officeDocument/2006/relationships/image" Target="../media/image36.png"/><Relationship Id="rId9" Type="http://schemas.openxmlformats.org/officeDocument/2006/relationships/image" Target="../media/image9.png"/><Relationship Id="rId14" Type="http://schemas.openxmlformats.org/officeDocument/2006/relationships/image" Target="../media/image4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4.png"/><Relationship Id="rId18" Type="http://schemas.openxmlformats.org/officeDocument/2006/relationships/image" Target="../media/image57.png"/><Relationship Id="rId3" Type="http://schemas.openxmlformats.org/officeDocument/2006/relationships/image" Target="../media/image47.png"/><Relationship Id="rId7" Type="http://schemas.openxmlformats.org/officeDocument/2006/relationships/image" Target="../media/image49.png"/><Relationship Id="rId12" Type="http://schemas.openxmlformats.org/officeDocument/2006/relationships/image" Target="../media/image53.png"/><Relationship Id="rId17" Type="http://schemas.openxmlformats.org/officeDocument/2006/relationships/image" Target="../media/image39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56.png"/><Relationship Id="rId20" Type="http://schemas.openxmlformats.org/officeDocument/2006/relationships/image" Target="../media/image5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11" Type="http://schemas.openxmlformats.org/officeDocument/2006/relationships/image" Target="../media/image7.png"/><Relationship Id="rId5" Type="http://schemas.openxmlformats.org/officeDocument/2006/relationships/image" Target="../media/image5.png"/><Relationship Id="rId15" Type="http://schemas.openxmlformats.org/officeDocument/2006/relationships/image" Target="../media/image55.png"/><Relationship Id="rId10" Type="http://schemas.openxmlformats.org/officeDocument/2006/relationships/image" Target="../media/image52.png"/><Relationship Id="rId19" Type="http://schemas.openxmlformats.org/officeDocument/2006/relationships/image" Target="../media/image58.png"/><Relationship Id="rId4" Type="http://schemas.openxmlformats.org/officeDocument/2006/relationships/image" Target="../media/image48.png"/><Relationship Id="rId9" Type="http://schemas.openxmlformats.org/officeDocument/2006/relationships/image" Target="../media/image51.png"/><Relationship Id="rId1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7.png"/><Relationship Id="rId18" Type="http://schemas.openxmlformats.org/officeDocument/2006/relationships/image" Target="../media/image56.png"/><Relationship Id="rId3" Type="http://schemas.openxmlformats.org/officeDocument/2006/relationships/image" Target="../media/image47.png"/><Relationship Id="rId21" Type="http://schemas.openxmlformats.org/officeDocument/2006/relationships/image" Target="../media/image63.png"/><Relationship Id="rId7" Type="http://schemas.openxmlformats.org/officeDocument/2006/relationships/image" Target="../media/image49.png"/><Relationship Id="rId12" Type="http://schemas.openxmlformats.org/officeDocument/2006/relationships/image" Target="../media/image61.png"/><Relationship Id="rId17" Type="http://schemas.openxmlformats.org/officeDocument/2006/relationships/image" Target="../media/image55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31.png"/><Relationship Id="rId20" Type="http://schemas.openxmlformats.org/officeDocument/2006/relationships/image" Target="../media/image6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11" Type="http://schemas.openxmlformats.org/officeDocument/2006/relationships/image" Target="../media/image60.png"/><Relationship Id="rId5" Type="http://schemas.openxmlformats.org/officeDocument/2006/relationships/image" Target="../media/image5.png"/><Relationship Id="rId15" Type="http://schemas.openxmlformats.org/officeDocument/2006/relationships/image" Target="../media/image54.png"/><Relationship Id="rId10" Type="http://schemas.openxmlformats.org/officeDocument/2006/relationships/image" Target="../media/image52.png"/><Relationship Id="rId19" Type="http://schemas.openxmlformats.org/officeDocument/2006/relationships/image" Target="../media/image39.png"/><Relationship Id="rId4" Type="http://schemas.openxmlformats.org/officeDocument/2006/relationships/image" Target="../media/image48.png"/><Relationship Id="rId9" Type="http://schemas.openxmlformats.org/officeDocument/2006/relationships/image" Target="../media/image51.png"/><Relationship Id="rId14" Type="http://schemas.openxmlformats.org/officeDocument/2006/relationships/image" Target="../media/image53.png"/><Relationship Id="rId22" Type="http://schemas.openxmlformats.org/officeDocument/2006/relationships/image" Target="../media/image6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52.png"/><Relationship Id="rId18" Type="http://schemas.openxmlformats.org/officeDocument/2006/relationships/image" Target="../media/image54.png"/><Relationship Id="rId3" Type="http://schemas.openxmlformats.org/officeDocument/2006/relationships/image" Target="../media/image47.png"/><Relationship Id="rId21" Type="http://schemas.openxmlformats.org/officeDocument/2006/relationships/image" Target="../media/image62.png"/><Relationship Id="rId7" Type="http://schemas.openxmlformats.org/officeDocument/2006/relationships/image" Target="../media/image65.png"/><Relationship Id="rId12" Type="http://schemas.openxmlformats.org/officeDocument/2006/relationships/image" Target="../media/image51.png"/><Relationship Id="rId17" Type="http://schemas.openxmlformats.org/officeDocument/2006/relationships/image" Target="../media/image53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7.png"/><Relationship Id="rId20" Type="http://schemas.openxmlformats.org/officeDocument/2006/relationships/image" Target="../media/image3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11" Type="http://schemas.openxmlformats.org/officeDocument/2006/relationships/image" Target="../media/image50.png"/><Relationship Id="rId5" Type="http://schemas.openxmlformats.org/officeDocument/2006/relationships/image" Target="../media/image5.png"/><Relationship Id="rId15" Type="http://schemas.openxmlformats.org/officeDocument/2006/relationships/image" Target="../media/image61.png"/><Relationship Id="rId10" Type="http://schemas.openxmlformats.org/officeDocument/2006/relationships/image" Target="../media/image49.png"/><Relationship Id="rId19" Type="http://schemas.openxmlformats.org/officeDocument/2006/relationships/image" Target="../media/image55.png"/><Relationship Id="rId4" Type="http://schemas.openxmlformats.org/officeDocument/2006/relationships/image" Target="../media/image48.png"/><Relationship Id="rId9" Type="http://schemas.openxmlformats.org/officeDocument/2006/relationships/image" Target="../media/image66.png"/><Relationship Id="rId14" Type="http://schemas.openxmlformats.org/officeDocument/2006/relationships/image" Target="../media/image60.png"/><Relationship Id="rId22" Type="http://schemas.openxmlformats.org/officeDocument/2006/relationships/image" Target="../media/image6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63216" y="4571999"/>
            <a:ext cx="6402070" cy="169217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/>
            <a:r>
              <a:rPr lang="en-US" sz="2000" b="1" dirty="0" smtClean="0">
                <a:solidFill>
                  <a:srgbClr val="FFFFFF"/>
                </a:solidFill>
                <a:latin typeface="Calibri"/>
                <a:cs typeface="Calibri"/>
              </a:rPr>
              <a:t>Presented by Shinae Woo</a:t>
            </a:r>
          </a:p>
          <a:p>
            <a:pPr algn="ctr"/>
            <a:r>
              <a:rPr lang="en-US" altLang="ko-KR" sz="1600" dirty="0" smtClean="0">
                <a:solidFill>
                  <a:srgbClr val="FFFFFF"/>
                </a:solidFill>
                <a:cs typeface="Calibri"/>
              </a:rPr>
              <a:t>Borrowed </a:t>
            </a:r>
            <a:r>
              <a:rPr lang="en-US" altLang="ko-KR" sz="1600" smtClean="0">
                <a:solidFill>
                  <a:srgbClr val="FFFFFF"/>
                </a:solidFill>
                <a:cs typeface="Calibri"/>
              </a:rPr>
              <a:t>many of the </a:t>
            </a:r>
            <a:r>
              <a:rPr lang="en-US" altLang="ko-KR" sz="1600" dirty="0" smtClean="0">
                <a:solidFill>
                  <a:srgbClr val="FFFFFF"/>
                </a:solidFill>
                <a:cs typeface="Calibri"/>
              </a:rPr>
              <a:t>original author’s slides</a:t>
            </a:r>
          </a:p>
          <a:p>
            <a:pPr algn="ctr"/>
            <a:endParaRPr lang="en-US" sz="400" b="1" dirty="0" smtClean="0">
              <a:solidFill>
                <a:srgbClr val="FFFFFF"/>
              </a:solidFill>
              <a:latin typeface="Calibri"/>
              <a:cs typeface="Calibri"/>
            </a:endParaRPr>
          </a:p>
          <a:p>
            <a:pPr algn="ctr"/>
            <a:endParaRPr lang="en-US" sz="400" dirty="0" smtClean="0">
              <a:solidFill>
                <a:srgbClr val="FFFFFF"/>
              </a:solidFill>
              <a:latin typeface="Calibri"/>
              <a:cs typeface="Calibri"/>
            </a:endParaRPr>
          </a:p>
          <a:p>
            <a:pPr algn="ctr"/>
            <a:r>
              <a:rPr sz="1600" dirty="0" smtClean="0">
                <a:solidFill>
                  <a:srgbClr val="FFFFFF"/>
                </a:solidFill>
                <a:latin typeface="Calibri"/>
                <a:cs typeface="Calibri"/>
              </a:rPr>
              <a:t>Aa</a:t>
            </a:r>
            <a:r>
              <a:rPr sz="1600" spc="-10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600" spc="0" dirty="0" smtClean="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sz="1600" spc="-8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5" dirty="0" smtClean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1600" spc="0" dirty="0" smtClean="0">
                <a:solidFill>
                  <a:srgbClr val="FFFFFF"/>
                </a:solidFill>
                <a:latin typeface="Calibri"/>
                <a:cs typeface="Calibri"/>
              </a:rPr>
              <a:t>embe</a:t>
            </a:r>
            <a:r>
              <a:rPr sz="1600" spc="15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600" spc="0" dirty="0" smtClean="0">
                <a:solidFill>
                  <a:srgbClr val="FFFFFF"/>
                </a:solidFill>
                <a:latin typeface="Calibri"/>
                <a:cs typeface="Calibri"/>
              </a:rPr>
              <a:t>-J</a:t>
            </a:r>
            <a:r>
              <a:rPr sz="1600" spc="5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600" spc="-25" dirty="0" smtClean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600" spc="0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600" spc="-25" dirty="0" smtClean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1600" spc="0" dirty="0" smtClean="0">
                <a:solidFill>
                  <a:srgbClr val="FFFFFF"/>
                </a:solidFill>
                <a:latin typeface="Calibri"/>
                <a:cs typeface="Calibri"/>
              </a:rPr>
              <a:t>so</a:t>
            </a:r>
            <a:r>
              <a:rPr sz="1600" spc="20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600" spc="0" dirty="0" smtClean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1600" spc="-9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5" dirty="0" smtClean="0">
                <a:solidFill>
                  <a:srgbClr val="FFFFFF"/>
                </a:solidFill>
                <a:latin typeface="Calibri"/>
                <a:cs typeface="Calibri"/>
              </a:rPr>
              <a:t>Ch</a:t>
            </a:r>
            <a:r>
              <a:rPr sz="1600" spc="0" dirty="0" smtClean="0">
                <a:solidFill>
                  <a:srgbClr val="FFFFFF"/>
                </a:solidFill>
                <a:latin typeface="Calibri"/>
                <a:cs typeface="Calibri"/>
              </a:rPr>
              <a:t>ait</a:t>
            </a:r>
            <a:r>
              <a:rPr sz="1600" spc="-20" dirty="0" smtClean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1600" spc="0" dirty="0" smtClean="0">
                <a:solidFill>
                  <a:srgbClr val="FFFFFF"/>
                </a:solidFill>
                <a:latin typeface="Calibri"/>
                <a:cs typeface="Calibri"/>
              </a:rPr>
              <a:t>an </a:t>
            </a:r>
            <a:r>
              <a:rPr sz="1600" spc="-15" dirty="0" smtClean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600" spc="-45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600" spc="0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600" spc="-55" dirty="0" smtClean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1600" spc="0" dirty="0" smtClean="0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r>
              <a:rPr sz="1600" spc="-5" dirty="0" smtClean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1600" spc="0" dirty="0" smtClean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endParaRPr sz="1600" dirty="0">
              <a:latin typeface="Calibri"/>
              <a:cs typeface="Calibri"/>
            </a:endParaRPr>
          </a:p>
          <a:p>
            <a:pPr marL="353695" marR="354965" indent="635" algn="ctr">
              <a:spcBef>
                <a:spcPts val="110"/>
              </a:spcBef>
            </a:pPr>
            <a:r>
              <a:rPr sz="1600" spc="5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600" spc="0" dirty="0" smtClean="0">
                <a:solidFill>
                  <a:srgbClr val="FFFFFF"/>
                </a:solidFill>
                <a:latin typeface="Calibri"/>
                <a:cs typeface="Calibri"/>
              </a:rPr>
              <a:t>aaj</a:t>
            </a:r>
            <a:r>
              <a:rPr sz="1600" spc="-55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600" spc="0" dirty="0" smtClean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1600" spc="-5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0" dirty="0" smtClean="0">
                <a:solidFill>
                  <a:srgbClr val="FFFFFF"/>
                </a:solidFill>
                <a:latin typeface="Calibri"/>
                <a:cs typeface="Calibri"/>
              </a:rPr>
              <a:t>Vi</a:t>
            </a:r>
            <a:r>
              <a:rPr sz="1600" spc="-30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600" spc="-20" dirty="0" smtClean="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sz="1600" spc="0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600" spc="-15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600" spc="-30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600" spc="0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spc="-15" dirty="0" smtClean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1600" spc="0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600" spc="-10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600" spc="0" dirty="0" smtClean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1600" spc="-1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40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600" spc="0" dirty="0" smtClean="0">
                <a:solidFill>
                  <a:srgbClr val="FFFFFF"/>
                </a:solidFill>
                <a:latin typeface="Calibri"/>
                <a:cs typeface="Calibri"/>
              </a:rPr>
              <a:t>obert</a:t>
            </a:r>
            <a:r>
              <a:rPr sz="1600" spc="-4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0" dirty="0" smtClean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1600" spc="-40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600" spc="0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600" spc="-15" dirty="0" smtClean="0">
                <a:solidFill>
                  <a:srgbClr val="FFFFFF"/>
                </a:solidFill>
                <a:latin typeface="Calibri"/>
                <a:cs typeface="Calibri"/>
              </a:rPr>
              <a:t>nd</a:t>
            </a:r>
            <a:r>
              <a:rPr sz="1600" spc="5" dirty="0" smtClean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600" spc="0" dirty="0" smtClean="0">
                <a:solidFill>
                  <a:srgbClr val="FFFFFF"/>
                </a:solidFill>
                <a:latin typeface="Calibri"/>
                <a:cs typeface="Calibri"/>
              </a:rPr>
              <a:t>, J</a:t>
            </a:r>
            <a:r>
              <a:rPr sz="1600" spc="-20" dirty="0" smtClean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600" spc="-15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600" spc="0" dirty="0" smtClean="0">
                <a:solidFill>
                  <a:srgbClr val="FFFFFF"/>
                </a:solidFill>
                <a:latin typeface="Calibri"/>
                <a:cs typeface="Calibri"/>
              </a:rPr>
              <a:t>aid</a:t>
            </a:r>
            <a:r>
              <a:rPr sz="1600" spc="-2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0" dirty="0" smtClean="0">
                <a:solidFill>
                  <a:srgbClr val="FFFFFF"/>
                </a:solidFill>
                <a:latin typeface="Calibri"/>
                <a:cs typeface="Calibri"/>
              </a:rPr>
              <a:t>Khali</a:t>
            </a:r>
            <a:r>
              <a:rPr sz="1600" spc="-15" dirty="0" smtClean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600" spc="0" dirty="0" smtClean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1600" spc="-1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1600" spc="-10" dirty="0" smtClean="0">
                <a:solidFill>
                  <a:srgbClr val="FFFFFF"/>
                </a:solidFill>
                <a:latin typeface="Calibri"/>
                <a:cs typeface="Calibri"/>
              </a:rPr>
              <a:t/>
            </a:r>
            <a:br>
              <a:rPr lang="en-US" sz="1600" spc="-10" dirty="0" smtClean="0">
                <a:solidFill>
                  <a:srgbClr val="FFFFFF"/>
                </a:solidFill>
                <a:latin typeface="Calibri"/>
                <a:cs typeface="Calibri"/>
              </a:rPr>
            </a:br>
            <a:r>
              <a:rPr sz="1600" spc="0" dirty="0" err="1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600" spc="5" dirty="0" err="1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600" spc="-15" dirty="0" err="1" smtClean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600" spc="-45" dirty="0" err="1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600" spc="-50" dirty="0" err="1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600" spc="0" dirty="0" err="1" smtClean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1600" spc="-2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0" dirty="0" smtClean="0">
                <a:solidFill>
                  <a:srgbClr val="FFFFFF"/>
                </a:solidFill>
                <a:latin typeface="Calibri"/>
                <a:cs typeface="Calibri"/>
              </a:rPr>
              <a:t>Das,</a:t>
            </a:r>
            <a:r>
              <a:rPr sz="1600" spc="-1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0" dirty="0" smtClean="0">
                <a:solidFill>
                  <a:srgbClr val="FFFFFF"/>
                </a:solidFill>
                <a:latin typeface="Calibri"/>
                <a:cs typeface="Calibri"/>
              </a:rPr>
              <a:t>Adit</a:t>
            </a:r>
            <a:r>
              <a:rPr sz="1600" spc="-55" dirty="0" smtClean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1600" spc="0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600" spc="-1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0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600" spc="-95" dirty="0" smtClean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1600" spc="0" dirty="0" smtClean="0">
                <a:solidFill>
                  <a:srgbClr val="FFFFFF"/>
                </a:solidFill>
                <a:latin typeface="Calibri"/>
                <a:cs typeface="Calibri"/>
              </a:rPr>
              <a:t>ella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2514600"/>
            <a:ext cx="9144000" cy="1828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434340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25400">
            <a:solidFill>
              <a:srgbClr val="0D0D0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251460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9144000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0D0D0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55142" y="2659379"/>
            <a:ext cx="8036559" cy="15068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741045" marR="12700" indent="-728980">
              <a:lnSpc>
                <a:spcPct val="100000"/>
              </a:lnSpc>
            </a:pPr>
            <a:r>
              <a:rPr sz="4800" b="1" dirty="0" smtClean="0">
                <a:solidFill>
                  <a:srgbClr val="E36C09"/>
                </a:solidFill>
                <a:latin typeface="Calibri"/>
                <a:cs typeface="Calibri"/>
              </a:rPr>
              <a:t>O</a:t>
            </a:r>
            <a:r>
              <a:rPr sz="4800" b="1" spc="-20" dirty="0" smtClean="0">
                <a:solidFill>
                  <a:srgbClr val="E36C09"/>
                </a:solidFill>
                <a:latin typeface="Calibri"/>
                <a:cs typeface="Calibri"/>
              </a:rPr>
              <a:t>p</a:t>
            </a:r>
            <a:r>
              <a:rPr sz="4800" b="1" spc="0" dirty="0" smtClean="0">
                <a:solidFill>
                  <a:srgbClr val="E36C09"/>
                </a:solidFill>
                <a:latin typeface="Calibri"/>
                <a:cs typeface="Calibri"/>
              </a:rPr>
              <a:t>enN</a:t>
            </a:r>
            <a:r>
              <a:rPr sz="4800" b="1" spc="10" dirty="0" smtClean="0">
                <a:solidFill>
                  <a:srgbClr val="E36C09"/>
                </a:solidFill>
                <a:latin typeface="Calibri"/>
                <a:cs typeface="Calibri"/>
              </a:rPr>
              <a:t>F</a:t>
            </a:r>
            <a:r>
              <a:rPr sz="4800" b="1" spc="0" dirty="0" smtClean="0">
                <a:solidFill>
                  <a:srgbClr val="E36C09"/>
                </a:solidFill>
                <a:latin typeface="Calibri"/>
                <a:cs typeface="Calibri"/>
              </a:rPr>
              <a:t>:</a:t>
            </a:r>
            <a:r>
              <a:rPr sz="4800" b="1" spc="-35" dirty="0" smtClean="0">
                <a:solidFill>
                  <a:srgbClr val="E36C09"/>
                </a:solidFill>
                <a:latin typeface="Calibri"/>
                <a:cs typeface="Calibri"/>
              </a:rPr>
              <a:t> </a:t>
            </a:r>
            <a:r>
              <a:rPr sz="4800" b="1" spc="-25" dirty="0" smtClean="0">
                <a:solidFill>
                  <a:srgbClr val="E36C09"/>
                </a:solidFill>
                <a:latin typeface="Calibri"/>
                <a:cs typeface="Calibri"/>
              </a:rPr>
              <a:t>Enabl</a:t>
            </a:r>
            <a:r>
              <a:rPr sz="4800" b="1" spc="-15" dirty="0" smtClean="0">
                <a:solidFill>
                  <a:srgbClr val="E36C09"/>
                </a:solidFill>
                <a:latin typeface="Calibri"/>
                <a:cs typeface="Calibri"/>
              </a:rPr>
              <a:t>i</a:t>
            </a:r>
            <a:r>
              <a:rPr sz="4800" b="1" spc="-45" dirty="0" smtClean="0">
                <a:solidFill>
                  <a:srgbClr val="E36C09"/>
                </a:solidFill>
                <a:latin typeface="Calibri"/>
                <a:cs typeface="Calibri"/>
              </a:rPr>
              <a:t>n</a:t>
            </a:r>
            <a:r>
              <a:rPr sz="4800" b="1" spc="0" dirty="0" smtClean="0">
                <a:solidFill>
                  <a:srgbClr val="E36C09"/>
                </a:solidFill>
                <a:latin typeface="Calibri"/>
                <a:cs typeface="Calibri"/>
              </a:rPr>
              <a:t>g</a:t>
            </a:r>
            <a:r>
              <a:rPr sz="4800" b="1" spc="15" dirty="0" smtClean="0">
                <a:solidFill>
                  <a:srgbClr val="E36C09"/>
                </a:solidFill>
                <a:latin typeface="Calibri"/>
                <a:cs typeface="Calibri"/>
              </a:rPr>
              <a:t> </a:t>
            </a:r>
            <a:r>
              <a:rPr sz="4800" b="1" spc="-15" dirty="0" smtClean="0">
                <a:solidFill>
                  <a:srgbClr val="E36C09"/>
                </a:solidFill>
                <a:latin typeface="Calibri"/>
                <a:cs typeface="Calibri"/>
              </a:rPr>
              <a:t>I</a:t>
            </a:r>
            <a:r>
              <a:rPr sz="4800" b="1" spc="-50" dirty="0" smtClean="0">
                <a:solidFill>
                  <a:srgbClr val="E36C09"/>
                </a:solidFill>
                <a:latin typeface="Calibri"/>
                <a:cs typeface="Calibri"/>
              </a:rPr>
              <a:t>n</a:t>
            </a:r>
            <a:r>
              <a:rPr sz="4800" b="1" spc="-30" dirty="0" smtClean="0">
                <a:solidFill>
                  <a:srgbClr val="E36C09"/>
                </a:solidFill>
                <a:latin typeface="Calibri"/>
                <a:cs typeface="Calibri"/>
              </a:rPr>
              <a:t>n</a:t>
            </a:r>
            <a:r>
              <a:rPr sz="4800" b="1" spc="-55" dirty="0" smtClean="0">
                <a:solidFill>
                  <a:srgbClr val="E36C09"/>
                </a:solidFill>
                <a:latin typeface="Calibri"/>
                <a:cs typeface="Calibri"/>
              </a:rPr>
              <a:t>o</a:t>
            </a:r>
            <a:r>
              <a:rPr sz="4800" b="1" spc="-65" dirty="0" smtClean="0">
                <a:solidFill>
                  <a:srgbClr val="E36C09"/>
                </a:solidFill>
                <a:latin typeface="Calibri"/>
                <a:cs typeface="Calibri"/>
              </a:rPr>
              <a:t>v</a:t>
            </a:r>
            <a:r>
              <a:rPr sz="4800" b="1" spc="-70" dirty="0" smtClean="0">
                <a:solidFill>
                  <a:srgbClr val="E36C09"/>
                </a:solidFill>
                <a:latin typeface="Calibri"/>
                <a:cs typeface="Calibri"/>
              </a:rPr>
              <a:t>a</a:t>
            </a:r>
            <a:r>
              <a:rPr sz="4800" b="1" spc="-20" dirty="0" smtClean="0">
                <a:solidFill>
                  <a:srgbClr val="E36C09"/>
                </a:solidFill>
                <a:latin typeface="Calibri"/>
                <a:cs typeface="Calibri"/>
              </a:rPr>
              <a:t>t</a:t>
            </a:r>
            <a:r>
              <a:rPr sz="4800" b="1" spc="-30" dirty="0" smtClean="0">
                <a:solidFill>
                  <a:srgbClr val="E36C09"/>
                </a:solidFill>
                <a:latin typeface="Calibri"/>
                <a:cs typeface="Calibri"/>
              </a:rPr>
              <a:t>ion </a:t>
            </a:r>
            <a:r>
              <a:rPr sz="4800" b="1" spc="-20" dirty="0" smtClean="0">
                <a:solidFill>
                  <a:srgbClr val="E36C09"/>
                </a:solidFill>
                <a:latin typeface="Calibri"/>
                <a:cs typeface="Calibri"/>
              </a:rPr>
              <a:t>in</a:t>
            </a:r>
            <a:r>
              <a:rPr sz="4800" b="1" spc="-15" dirty="0" smtClean="0">
                <a:solidFill>
                  <a:srgbClr val="E36C09"/>
                </a:solidFill>
                <a:latin typeface="Calibri"/>
                <a:cs typeface="Calibri"/>
              </a:rPr>
              <a:t> Ne</a:t>
            </a:r>
            <a:r>
              <a:rPr sz="4800" b="1" spc="-25" dirty="0" smtClean="0">
                <a:solidFill>
                  <a:srgbClr val="E36C09"/>
                </a:solidFill>
                <a:latin typeface="Calibri"/>
                <a:cs typeface="Calibri"/>
              </a:rPr>
              <a:t>t</a:t>
            </a:r>
            <a:r>
              <a:rPr sz="4800" b="1" spc="-50" dirty="0" smtClean="0">
                <a:solidFill>
                  <a:srgbClr val="E36C09"/>
                </a:solidFill>
                <a:latin typeface="Calibri"/>
                <a:cs typeface="Calibri"/>
              </a:rPr>
              <a:t>w</a:t>
            </a:r>
            <a:r>
              <a:rPr sz="4800" b="1" spc="0" dirty="0" smtClean="0">
                <a:solidFill>
                  <a:srgbClr val="E36C09"/>
                </a:solidFill>
                <a:latin typeface="Calibri"/>
                <a:cs typeface="Calibri"/>
              </a:rPr>
              <a:t>ork</a:t>
            </a:r>
            <a:r>
              <a:rPr sz="4800" b="1" spc="-50" dirty="0" smtClean="0">
                <a:solidFill>
                  <a:srgbClr val="E36C09"/>
                </a:solidFill>
                <a:latin typeface="Calibri"/>
                <a:cs typeface="Calibri"/>
              </a:rPr>
              <a:t> </a:t>
            </a:r>
            <a:r>
              <a:rPr sz="4800" b="1" spc="-25" dirty="0" smtClean="0">
                <a:solidFill>
                  <a:srgbClr val="E36C09"/>
                </a:solidFill>
                <a:latin typeface="Calibri"/>
                <a:cs typeface="Calibri"/>
              </a:rPr>
              <a:t>Fu</a:t>
            </a:r>
            <a:r>
              <a:rPr sz="4800" b="1" spc="-50" dirty="0" smtClean="0">
                <a:solidFill>
                  <a:srgbClr val="E36C09"/>
                </a:solidFill>
                <a:latin typeface="Calibri"/>
                <a:cs typeface="Calibri"/>
              </a:rPr>
              <a:t>n</a:t>
            </a:r>
            <a:r>
              <a:rPr sz="4800" b="1" spc="0" dirty="0" smtClean="0">
                <a:solidFill>
                  <a:srgbClr val="E36C09"/>
                </a:solidFill>
                <a:latin typeface="Calibri"/>
                <a:cs typeface="Calibri"/>
              </a:rPr>
              <a:t>ction</a:t>
            </a:r>
            <a:r>
              <a:rPr sz="4800" b="1" spc="5" dirty="0" smtClean="0">
                <a:solidFill>
                  <a:srgbClr val="E36C09"/>
                </a:solidFill>
                <a:latin typeface="Calibri"/>
                <a:cs typeface="Calibri"/>
              </a:rPr>
              <a:t> </a:t>
            </a:r>
            <a:r>
              <a:rPr sz="4800" b="1" spc="0" dirty="0" smtClean="0">
                <a:solidFill>
                  <a:srgbClr val="E36C09"/>
                </a:solidFill>
                <a:latin typeface="Calibri"/>
                <a:cs typeface="Calibri"/>
              </a:rPr>
              <a:t>C</a:t>
            </a:r>
            <a:r>
              <a:rPr sz="4800" b="1" spc="15" dirty="0" smtClean="0">
                <a:solidFill>
                  <a:srgbClr val="E36C09"/>
                </a:solidFill>
                <a:latin typeface="Calibri"/>
                <a:cs typeface="Calibri"/>
              </a:rPr>
              <a:t>o</a:t>
            </a:r>
            <a:r>
              <a:rPr sz="4800" b="1" spc="-90" dirty="0" smtClean="0">
                <a:solidFill>
                  <a:srgbClr val="E36C09"/>
                </a:solidFill>
                <a:latin typeface="Calibri"/>
                <a:cs typeface="Calibri"/>
              </a:rPr>
              <a:t>n</a:t>
            </a:r>
            <a:r>
              <a:rPr sz="4800" b="1" spc="0" dirty="0" smtClean="0">
                <a:solidFill>
                  <a:srgbClr val="E36C09"/>
                </a:solidFill>
                <a:latin typeface="Calibri"/>
                <a:cs typeface="Calibri"/>
              </a:rPr>
              <a:t>t</a:t>
            </a:r>
            <a:r>
              <a:rPr sz="4800" b="1" spc="-60" dirty="0" smtClean="0">
                <a:solidFill>
                  <a:srgbClr val="E36C09"/>
                </a:solidFill>
                <a:latin typeface="Calibri"/>
                <a:cs typeface="Calibri"/>
              </a:rPr>
              <a:t>r</a:t>
            </a:r>
            <a:r>
              <a:rPr sz="4800" b="1" spc="-20" dirty="0" smtClean="0">
                <a:solidFill>
                  <a:srgbClr val="E36C09"/>
                </a:solidFill>
                <a:latin typeface="Calibri"/>
                <a:cs typeface="Calibri"/>
              </a:rPr>
              <a:t>ol</a:t>
            </a:r>
            <a:endParaRPr sz="48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04800" y="4648250"/>
            <a:ext cx="2095119" cy="140131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01600">
              <a:lnSpc>
                <a:spcPct val="100000"/>
              </a:lnSpc>
            </a:pPr>
            <a:fld id="{81D60167-4931-47E6-BA6A-407CBD079E47}" type="slidenum">
              <a:rPr sz="1200" spc="-10" dirty="0" smtClean="0">
                <a:solidFill>
                  <a:srgbClr val="FFFFFF"/>
                </a:solidFill>
                <a:latin typeface="Calibri"/>
                <a:cs typeface="Calibri"/>
              </a:rPr>
              <a:t>1</a:t>
            </a:fld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027680">
              <a:lnSpc>
                <a:spcPct val="100000"/>
              </a:lnSpc>
            </a:pPr>
            <a:r>
              <a:rPr sz="4400" b="1" spc="-30" dirty="0" smtClean="0">
                <a:solidFill>
                  <a:srgbClr val="E36C09"/>
                </a:solidFill>
                <a:latin typeface="Calibri"/>
                <a:cs typeface="Calibri"/>
              </a:rPr>
              <a:t>Ou</a:t>
            </a:r>
            <a:r>
              <a:rPr sz="4400" b="1" spc="-35" dirty="0" smtClean="0">
                <a:solidFill>
                  <a:srgbClr val="E36C09"/>
                </a:solidFill>
                <a:latin typeface="Calibri"/>
                <a:cs typeface="Calibri"/>
              </a:rPr>
              <a:t>t</a:t>
            </a:r>
            <a:r>
              <a:rPr sz="4400" b="1" spc="-20" dirty="0" smtClean="0">
                <a:solidFill>
                  <a:srgbClr val="E36C09"/>
                </a:solidFill>
                <a:latin typeface="Calibri"/>
                <a:cs typeface="Calibri"/>
              </a:rPr>
              <a:t>line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7200" y="1621409"/>
            <a:ext cx="5410200" cy="5886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35609" indent="-344805">
              <a:lnSpc>
                <a:spcPct val="100000"/>
              </a:lnSpc>
              <a:buFont typeface="Arial"/>
              <a:buChar char="•"/>
              <a:tabLst>
                <a:tab pos="435609" algn="l"/>
              </a:tabLst>
            </a:pPr>
            <a:r>
              <a:rPr sz="3200" spc="-25" dirty="0" smtClean="0">
                <a:latin typeface="Calibri"/>
                <a:cs typeface="Calibri"/>
              </a:rPr>
              <a:t>Mo</a:t>
            </a:r>
            <a:r>
              <a:rPr sz="3200" spc="-5" dirty="0" smtClean="0">
                <a:latin typeface="Calibri"/>
                <a:cs typeface="Calibri"/>
              </a:rPr>
              <a:t>ti</a:t>
            </a:r>
            <a:r>
              <a:rPr sz="3200" spc="-65" dirty="0" smtClean="0">
                <a:latin typeface="Calibri"/>
                <a:cs typeface="Calibri"/>
              </a:rPr>
              <a:t>v</a:t>
            </a:r>
            <a:r>
              <a:rPr sz="3200" spc="-40" dirty="0" smtClean="0">
                <a:latin typeface="Calibri"/>
                <a:cs typeface="Calibri"/>
              </a:rPr>
              <a:t>a</a:t>
            </a:r>
            <a:r>
              <a:rPr sz="3200" spc="-10" dirty="0" smtClean="0">
                <a:latin typeface="Calibri"/>
                <a:cs typeface="Calibri"/>
              </a:rPr>
              <a:t>t</a:t>
            </a:r>
            <a:r>
              <a:rPr sz="3200" spc="-5" dirty="0" smtClean="0">
                <a:latin typeface="Calibri"/>
                <a:cs typeface="Calibri"/>
              </a:rPr>
              <a:t>i</a:t>
            </a:r>
            <a:r>
              <a:rPr sz="3200" spc="-20" dirty="0" smtClean="0">
                <a:latin typeface="Calibri"/>
                <a:cs typeface="Calibri"/>
              </a:rPr>
              <a:t>on</a:t>
            </a:r>
            <a:r>
              <a:rPr sz="3200" spc="-5" dirty="0" smtClean="0">
                <a:latin typeface="Calibri"/>
                <a:cs typeface="Calibri"/>
              </a:rPr>
              <a:t> </a:t>
            </a:r>
            <a:r>
              <a:rPr sz="3200" spc="-20" dirty="0" smtClean="0">
                <a:latin typeface="Calibri"/>
                <a:cs typeface="Calibri"/>
              </a:rPr>
              <a:t>a</a:t>
            </a:r>
            <a:r>
              <a:rPr sz="3200" spc="-15" dirty="0" smtClean="0">
                <a:latin typeface="Calibri"/>
                <a:cs typeface="Calibri"/>
              </a:rPr>
              <a:t>n</a:t>
            </a:r>
            <a:r>
              <a:rPr sz="3200" spc="-20" dirty="0" smtClean="0">
                <a:latin typeface="Calibri"/>
                <a:cs typeface="Calibri"/>
              </a:rPr>
              <a:t>d</a:t>
            </a:r>
            <a:r>
              <a:rPr sz="3200" spc="-5" dirty="0" smtClean="0">
                <a:latin typeface="Calibri"/>
                <a:cs typeface="Calibri"/>
              </a:rPr>
              <a:t> </a:t>
            </a:r>
            <a:r>
              <a:rPr sz="3200" spc="-70" dirty="0" smtClean="0">
                <a:latin typeface="Calibri"/>
                <a:cs typeface="Calibri"/>
              </a:rPr>
              <a:t>r</a:t>
            </a:r>
            <a:r>
              <a:rPr sz="3200" spc="-20" dirty="0" smtClean="0">
                <a:latin typeface="Calibri"/>
                <a:cs typeface="Calibri"/>
              </a:rPr>
              <a:t>equ</a:t>
            </a:r>
            <a:r>
              <a:rPr sz="3200" spc="0" dirty="0" smtClean="0">
                <a:latin typeface="Calibri"/>
                <a:cs typeface="Calibri"/>
              </a:rPr>
              <a:t>i</a:t>
            </a:r>
            <a:r>
              <a:rPr sz="3200" spc="-75" dirty="0" smtClean="0">
                <a:latin typeface="Calibri"/>
                <a:cs typeface="Calibri"/>
              </a:rPr>
              <a:t>r</a:t>
            </a:r>
            <a:r>
              <a:rPr sz="3200" spc="-20" dirty="0" smtClean="0">
                <a:latin typeface="Calibri"/>
                <a:cs typeface="Calibri"/>
              </a:rPr>
              <a:t>e</a:t>
            </a:r>
            <a:r>
              <a:rPr sz="3200" spc="-45" dirty="0" smtClean="0">
                <a:latin typeface="Calibri"/>
                <a:cs typeface="Calibri"/>
              </a:rPr>
              <a:t>m</a:t>
            </a:r>
            <a:r>
              <a:rPr sz="3200" spc="-20" dirty="0" smtClean="0">
                <a:latin typeface="Calibri"/>
                <a:cs typeface="Calibri"/>
              </a:rPr>
              <a:t>e</a:t>
            </a:r>
            <a:r>
              <a:rPr sz="3200" spc="-50" dirty="0" smtClean="0">
                <a:latin typeface="Calibri"/>
                <a:cs typeface="Calibri"/>
              </a:rPr>
              <a:t>n</a:t>
            </a:r>
            <a:r>
              <a:rPr sz="3200" spc="-10" dirty="0" smtClean="0">
                <a:latin typeface="Calibri"/>
                <a:cs typeface="Calibri"/>
              </a:rPr>
              <a:t>t</a:t>
            </a:r>
            <a:r>
              <a:rPr sz="3200" spc="-15" dirty="0" smtClean="0">
                <a:latin typeface="Calibri"/>
                <a:cs typeface="Calibri"/>
              </a:rPr>
              <a:t>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6244" y="2207005"/>
            <a:ext cx="3809365" cy="32283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6870" indent="-344805">
              <a:lnSpc>
                <a:spcPct val="100000"/>
              </a:lnSpc>
              <a:buFont typeface="Arial"/>
              <a:buChar char="•"/>
              <a:tabLst>
                <a:tab pos="356870" algn="l"/>
              </a:tabLst>
            </a:pPr>
            <a:r>
              <a:rPr sz="3200" spc="-20" dirty="0" smtClean="0">
                <a:latin typeface="Calibri"/>
                <a:cs typeface="Calibri"/>
              </a:rPr>
              <a:t>Chal</a:t>
            </a:r>
            <a:r>
              <a:rPr sz="3200" spc="15" dirty="0" smtClean="0">
                <a:latin typeface="Calibri"/>
                <a:cs typeface="Calibri"/>
              </a:rPr>
              <a:t>l</a:t>
            </a:r>
            <a:r>
              <a:rPr sz="3200" spc="-20" dirty="0" smtClean="0">
                <a:latin typeface="Calibri"/>
                <a:cs typeface="Calibri"/>
              </a:rPr>
              <a:t>en</a:t>
            </a:r>
            <a:r>
              <a:rPr sz="3200" spc="-35" dirty="0" smtClean="0">
                <a:latin typeface="Calibri"/>
                <a:cs typeface="Calibri"/>
              </a:rPr>
              <a:t>g</a:t>
            </a:r>
            <a:r>
              <a:rPr sz="3200" spc="-15" dirty="0" smtClean="0">
                <a:latin typeface="Calibri"/>
                <a:cs typeface="Calibri"/>
              </a:rPr>
              <a:t>es</a:t>
            </a:r>
            <a:endParaRPr sz="3200" dirty="0">
              <a:latin typeface="Calibri"/>
              <a:cs typeface="Calibri"/>
            </a:endParaRPr>
          </a:p>
          <a:p>
            <a:pPr>
              <a:lnSpc>
                <a:spcPts val="750"/>
              </a:lnSpc>
              <a:spcBef>
                <a:spcPts val="20"/>
              </a:spcBef>
              <a:buFont typeface="Arial"/>
              <a:buChar char="•"/>
            </a:pPr>
            <a:endParaRPr sz="750" dirty="0"/>
          </a:p>
          <a:p>
            <a:pPr marL="356870" indent="-344805">
              <a:lnSpc>
                <a:spcPct val="100000"/>
              </a:lnSpc>
              <a:buFont typeface="Arial"/>
              <a:buChar char="•"/>
              <a:tabLst>
                <a:tab pos="356870" algn="l"/>
              </a:tabLst>
            </a:pPr>
            <a:r>
              <a:rPr sz="3200" spc="-20" dirty="0" smtClean="0">
                <a:latin typeface="Calibri"/>
                <a:cs typeface="Calibri"/>
              </a:rPr>
              <a:t>OpenNF</a:t>
            </a:r>
            <a:r>
              <a:rPr sz="3200" spc="15" dirty="0" smtClean="0">
                <a:latin typeface="Calibri"/>
                <a:cs typeface="Calibri"/>
              </a:rPr>
              <a:t> </a:t>
            </a:r>
            <a:r>
              <a:rPr sz="3200" spc="-20" dirty="0" smtClean="0">
                <a:latin typeface="Calibri"/>
                <a:cs typeface="Calibri"/>
              </a:rPr>
              <a:t>a</a:t>
            </a:r>
            <a:r>
              <a:rPr sz="3200" spc="-70" dirty="0" smtClean="0">
                <a:latin typeface="Calibri"/>
                <a:cs typeface="Calibri"/>
              </a:rPr>
              <a:t>r</a:t>
            </a:r>
            <a:r>
              <a:rPr sz="3200" spc="-15" dirty="0" smtClean="0">
                <a:latin typeface="Calibri"/>
                <a:cs typeface="Calibri"/>
              </a:rPr>
              <a:t>chit</a:t>
            </a:r>
            <a:r>
              <a:rPr sz="3200" spc="-35" dirty="0" smtClean="0">
                <a:latin typeface="Calibri"/>
                <a:cs typeface="Calibri"/>
              </a:rPr>
              <a:t>e</a:t>
            </a:r>
            <a:r>
              <a:rPr sz="3200" spc="-15" dirty="0" smtClean="0">
                <a:latin typeface="Calibri"/>
                <a:cs typeface="Calibri"/>
              </a:rPr>
              <a:t>ctu</a:t>
            </a:r>
            <a:r>
              <a:rPr sz="3200" spc="-70" dirty="0" smtClean="0">
                <a:latin typeface="Calibri"/>
                <a:cs typeface="Calibri"/>
              </a:rPr>
              <a:t>r</a:t>
            </a:r>
            <a:r>
              <a:rPr sz="3200" spc="-20" dirty="0" smtClean="0">
                <a:latin typeface="Calibri"/>
                <a:cs typeface="Calibri"/>
              </a:rPr>
              <a:t>e</a:t>
            </a:r>
            <a:endParaRPr sz="3200" dirty="0">
              <a:latin typeface="Calibri"/>
              <a:cs typeface="Calibri"/>
            </a:endParaRPr>
          </a:p>
          <a:p>
            <a:pPr>
              <a:lnSpc>
                <a:spcPts val="650"/>
              </a:lnSpc>
              <a:spcBef>
                <a:spcPts val="39"/>
              </a:spcBef>
              <a:buFont typeface="Arial"/>
              <a:buChar char="•"/>
            </a:pPr>
            <a:endParaRPr sz="650" dirty="0"/>
          </a:p>
          <a:p>
            <a:pPr marL="756285" lvl="1" indent="-287020">
              <a:lnSpc>
                <a:spcPct val="100000"/>
              </a:lnSpc>
              <a:buFont typeface="Arial"/>
              <a:buChar char="–"/>
              <a:tabLst>
                <a:tab pos="756285" algn="l"/>
              </a:tabLst>
            </a:pPr>
            <a:r>
              <a:rPr sz="2800" spc="0" dirty="0" smtClean="0">
                <a:latin typeface="Calibri"/>
                <a:cs typeface="Calibri"/>
              </a:rPr>
              <a:t>S</a:t>
            </a:r>
            <a:r>
              <a:rPr sz="2800" spc="-25" dirty="0" smtClean="0">
                <a:latin typeface="Calibri"/>
                <a:cs typeface="Calibri"/>
              </a:rPr>
              <a:t>t</a:t>
            </a:r>
            <a:r>
              <a:rPr sz="2800" spc="-30" dirty="0" smtClean="0">
                <a:latin typeface="Calibri"/>
                <a:cs typeface="Calibri"/>
              </a:rPr>
              <a:t>at</a:t>
            </a:r>
            <a:r>
              <a:rPr sz="2800" spc="0" dirty="0" smtClean="0">
                <a:latin typeface="Calibri"/>
                <a:cs typeface="Calibri"/>
              </a:rPr>
              <a:t>e</a:t>
            </a:r>
            <a:r>
              <a:rPr sz="2800" spc="-65" dirty="0" smtClean="0">
                <a:latin typeface="Calibri"/>
                <a:cs typeface="Calibri"/>
              </a:rPr>
              <a:t> </a:t>
            </a:r>
            <a:r>
              <a:rPr sz="2800" spc="-55" dirty="0" smtClean="0">
                <a:latin typeface="Calibri"/>
                <a:cs typeface="Calibri"/>
              </a:rPr>
              <a:t>e</a:t>
            </a:r>
            <a:r>
              <a:rPr sz="2800" spc="0" dirty="0" smtClean="0">
                <a:latin typeface="Calibri"/>
                <a:cs typeface="Calibri"/>
              </a:rPr>
              <a:t>xport/i</a:t>
            </a:r>
            <a:r>
              <a:rPr sz="2800" spc="-20" dirty="0" smtClean="0">
                <a:latin typeface="Calibri"/>
                <a:cs typeface="Calibri"/>
              </a:rPr>
              <a:t>m</a:t>
            </a:r>
            <a:r>
              <a:rPr sz="2800" spc="-15" dirty="0" smtClean="0">
                <a:latin typeface="Calibri"/>
                <a:cs typeface="Calibri"/>
              </a:rPr>
              <a:t>p</a:t>
            </a:r>
            <a:r>
              <a:rPr sz="2800" spc="0" dirty="0" smtClean="0">
                <a:latin typeface="Calibri"/>
                <a:cs typeface="Calibri"/>
              </a:rPr>
              <a:t>o</a:t>
            </a:r>
            <a:r>
              <a:rPr sz="2800" spc="5" dirty="0" smtClean="0">
                <a:latin typeface="Calibri"/>
                <a:cs typeface="Calibri"/>
              </a:rPr>
              <a:t>r</a:t>
            </a:r>
            <a:r>
              <a:rPr sz="2800" spc="0" dirty="0" smtClean="0">
                <a:latin typeface="Calibri"/>
                <a:cs typeface="Calibri"/>
              </a:rPr>
              <a:t>t</a:t>
            </a:r>
            <a:endParaRPr sz="2800" dirty="0">
              <a:latin typeface="Calibri"/>
              <a:cs typeface="Calibri"/>
            </a:endParaRPr>
          </a:p>
          <a:p>
            <a:pPr lvl="1">
              <a:lnSpc>
                <a:spcPts val="650"/>
              </a:lnSpc>
              <a:spcBef>
                <a:spcPts val="22"/>
              </a:spcBef>
              <a:buFont typeface="Arial"/>
              <a:buChar char="–"/>
            </a:pPr>
            <a:endParaRPr sz="650" dirty="0"/>
          </a:p>
          <a:p>
            <a:pPr marL="756285" lvl="1" indent="-287020">
              <a:lnSpc>
                <a:spcPct val="100000"/>
              </a:lnSpc>
              <a:buFont typeface="Arial"/>
              <a:buChar char="–"/>
              <a:tabLst>
                <a:tab pos="756285" algn="l"/>
              </a:tabLst>
            </a:pPr>
            <a:r>
              <a:rPr sz="2800" spc="0" dirty="0" smtClean="0">
                <a:latin typeface="Calibri"/>
                <a:cs typeface="Calibri"/>
              </a:rPr>
              <a:t>S</a:t>
            </a:r>
            <a:r>
              <a:rPr sz="2800" spc="-25" dirty="0" smtClean="0">
                <a:latin typeface="Calibri"/>
                <a:cs typeface="Calibri"/>
              </a:rPr>
              <a:t>t</a:t>
            </a:r>
            <a:r>
              <a:rPr sz="2800" spc="-30" dirty="0" smtClean="0">
                <a:latin typeface="Calibri"/>
                <a:cs typeface="Calibri"/>
              </a:rPr>
              <a:t>at</a:t>
            </a:r>
            <a:r>
              <a:rPr sz="2800" spc="0" dirty="0" smtClean="0">
                <a:latin typeface="Calibri"/>
                <a:cs typeface="Calibri"/>
              </a:rPr>
              <a:t>e</a:t>
            </a:r>
            <a:r>
              <a:rPr sz="2800" spc="-65" dirty="0" smtClean="0">
                <a:latin typeface="Calibri"/>
                <a:cs typeface="Calibri"/>
              </a:rPr>
              <a:t> </a:t>
            </a:r>
            <a:r>
              <a:rPr sz="2800" spc="0" dirty="0" smtClean="0">
                <a:latin typeface="Calibri"/>
                <a:cs typeface="Calibri"/>
              </a:rPr>
              <a:t>ope</a:t>
            </a:r>
            <a:r>
              <a:rPr sz="2800" spc="-55" dirty="0" smtClean="0">
                <a:latin typeface="Calibri"/>
                <a:cs typeface="Calibri"/>
              </a:rPr>
              <a:t>r</a:t>
            </a:r>
            <a:r>
              <a:rPr sz="2800" spc="-30" dirty="0" smtClean="0">
                <a:latin typeface="Calibri"/>
                <a:cs typeface="Calibri"/>
              </a:rPr>
              <a:t>a</a:t>
            </a:r>
            <a:r>
              <a:rPr sz="2800" spc="0" dirty="0" smtClean="0">
                <a:latin typeface="Calibri"/>
                <a:cs typeface="Calibri"/>
              </a:rPr>
              <a:t>tions</a:t>
            </a:r>
            <a:endParaRPr sz="2800" dirty="0">
              <a:latin typeface="Calibri"/>
              <a:cs typeface="Calibri"/>
            </a:endParaRPr>
          </a:p>
          <a:p>
            <a:pPr lvl="1">
              <a:lnSpc>
                <a:spcPts val="650"/>
              </a:lnSpc>
              <a:spcBef>
                <a:spcPts val="25"/>
              </a:spcBef>
              <a:buFont typeface="Arial"/>
              <a:buChar char="–"/>
            </a:pPr>
            <a:endParaRPr sz="650" dirty="0"/>
          </a:p>
          <a:p>
            <a:pPr marL="756285" lvl="1" indent="-287020">
              <a:lnSpc>
                <a:spcPct val="100000"/>
              </a:lnSpc>
              <a:buFont typeface="Arial"/>
              <a:buChar char="–"/>
              <a:tabLst>
                <a:tab pos="756285" algn="l"/>
              </a:tabLst>
            </a:pPr>
            <a:r>
              <a:rPr sz="2800" spc="0" dirty="0" smtClean="0">
                <a:latin typeface="Calibri"/>
                <a:cs typeface="Calibri"/>
              </a:rPr>
              <a:t>Gua</a:t>
            </a:r>
            <a:r>
              <a:rPr sz="2800" spc="-55" dirty="0" smtClean="0">
                <a:latin typeface="Calibri"/>
                <a:cs typeface="Calibri"/>
              </a:rPr>
              <a:t>r</a:t>
            </a:r>
            <a:r>
              <a:rPr sz="2800" spc="0" dirty="0" smtClean="0">
                <a:latin typeface="Calibri"/>
                <a:cs typeface="Calibri"/>
              </a:rPr>
              <a:t>a</a:t>
            </a:r>
            <a:r>
              <a:rPr sz="2800" spc="-40" dirty="0" smtClean="0">
                <a:latin typeface="Calibri"/>
                <a:cs typeface="Calibri"/>
              </a:rPr>
              <a:t>n</a:t>
            </a:r>
            <a:r>
              <a:rPr sz="2800" spc="-30" dirty="0" smtClean="0">
                <a:latin typeface="Calibri"/>
                <a:cs typeface="Calibri"/>
              </a:rPr>
              <a:t>t</a:t>
            </a:r>
            <a:r>
              <a:rPr sz="2800" spc="0" dirty="0" smtClean="0">
                <a:latin typeface="Calibri"/>
                <a:cs typeface="Calibri"/>
              </a:rPr>
              <a:t>e</a:t>
            </a:r>
            <a:r>
              <a:rPr sz="2800" spc="-15" dirty="0" smtClean="0">
                <a:latin typeface="Calibri"/>
                <a:cs typeface="Calibri"/>
              </a:rPr>
              <a:t>e</a:t>
            </a:r>
            <a:r>
              <a:rPr sz="2800" spc="0" dirty="0" smtClean="0">
                <a:latin typeface="Calibri"/>
                <a:cs typeface="Calibri"/>
              </a:rPr>
              <a:t>s</a:t>
            </a:r>
            <a:endParaRPr sz="2800" dirty="0">
              <a:latin typeface="Calibri"/>
              <a:cs typeface="Calibri"/>
            </a:endParaRPr>
          </a:p>
          <a:p>
            <a:pPr lvl="1">
              <a:lnSpc>
                <a:spcPts val="750"/>
              </a:lnSpc>
              <a:spcBef>
                <a:spcPts val="3"/>
              </a:spcBef>
              <a:buFont typeface="Arial"/>
              <a:buChar char="–"/>
            </a:pPr>
            <a:endParaRPr sz="750" dirty="0"/>
          </a:p>
          <a:p>
            <a:pPr marL="356870" indent="-344805">
              <a:lnSpc>
                <a:spcPct val="100000"/>
              </a:lnSpc>
              <a:buFont typeface="Arial"/>
              <a:buChar char="•"/>
              <a:tabLst>
                <a:tab pos="356870" algn="l"/>
              </a:tabLst>
            </a:pPr>
            <a:r>
              <a:rPr sz="3200" spc="-95" dirty="0" smtClean="0">
                <a:latin typeface="Calibri"/>
                <a:cs typeface="Calibri"/>
              </a:rPr>
              <a:t>E</a:t>
            </a:r>
            <a:r>
              <a:rPr sz="3200" spc="-65" dirty="0" smtClean="0">
                <a:latin typeface="Calibri"/>
                <a:cs typeface="Calibri"/>
              </a:rPr>
              <a:t>v</a:t>
            </a:r>
            <a:r>
              <a:rPr sz="3200" spc="-20" dirty="0" smtClean="0">
                <a:latin typeface="Calibri"/>
                <a:cs typeface="Calibri"/>
              </a:rPr>
              <a:t>a</a:t>
            </a:r>
            <a:r>
              <a:rPr sz="3200" spc="0" dirty="0" smtClean="0">
                <a:latin typeface="Calibri"/>
                <a:cs typeface="Calibri"/>
              </a:rPr>
              <a:t>l</a:t>
            </a:r>
            <a:r>
              <a:rPr sz="3200" spc="-20" dirty="0" smtClean="0">
                <a:latin typeface="Calibri"/>
                <a:cs typeface="Calibri"/>
              </a:rPr>
              <a:t>u</a:t>
            </a:r>
            <a:r>
              <a:rPr sz="3200" spc="-40" dirty="0" smtClean="0">
                <a:latin typeface="Calibri"/>
                <a:cs typeface="Calibri"/>
              </a:rPr>
              <a:t>a</a:t>
            </a:r>
            <a:r>
              <a:rPr sz="3200" spc="-10" dirty="0" smtClean="0">
                <a:latin typeface="Calibri"/>
                <a:cs typeface="Calibri"/>
              </a:rPr>
              <a:t>t</a:t>
            </a:r>
            <a:r>
              <a:rPr sz="3200" spc="-15" dirty="0" smtClean="0">
                <a:latin typeface="Calibri"/>
                <a:cs typeface="Calibri"/>
              </a:rPr>
              <a:t>ion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57200" y="1600200"/>
            <a:ext cx="5410200" cy="609600"/>
          </a:xfrm>
          <a:custGeom>
            <a:avLst/>
            <a:gdLst/>
            <a:ahLst/>
            <a:cxnLst/>
            <a:rect l="l" t="t" r="r" b="b"/>
            <a:pathLst>
              <a:path w="5410200" h="609600">
                <a:moveTo>
                  <a:pt x="0" y="609600"/>
                </a:moveTo>
                <a:lnTo>
                  <a:pt x="5410200" y="609600"/>
                </a:lnTo>
                <a:lnTo>
                  <a:pt x="5410200" y="0"/>
                </a:lnTo>
                <a:lnTo>
                  <a:pt x="0" y="0"/>
                </a:lnTo>
                <a:lnTo>
                  <a:pt x="0" y="6096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01600">
              <a:lnSpc>
                <a:spcPct val="100000"/>
              </a:lnSpc>
            </a:pPr>
            <a:r>
              <a:rPr sz="1200" spc="-10" dirty="0" smtClean="0">
                <a:solidFill>
                  <a:srgbClr val="888888"/>
                </a:solidFill>
                <a:latin typeface="Calibri"/>
                <a:cs typeface="Calibri"/>
              </a:rPr>
              <a:t>8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04488" y="5145023"/>
            <a:ext cx="725424" cy="6035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962400" y="5181600"/>
            <a:ext cx="609600" cy="483031"/>
          </a:xfrm>
          <a:custGeom>
            <a:avLst/>
            <a:gdLst/>
            <a:ahLst/>
            <a:cxnLst/>
            <a:rect l="l" t="t" r="r" b="b"/>
            <a:pathLst>
              <a:path w="609600" h="483031">
                <a:moveTo>
                  <a:pt x="609600" y="0"/>
                </a:moveTo>
                <a:lnTo>
                  <a:pt x="0" y="483031"/>
                </a:lnTo>
              </a:path>
            </a:pathLst>
          </a:custGeom>
          <a:ln w="38100">
            <a:solidFill>
              <a:srgbClr val="4F81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609088" y="5068823"/>
            <a:ext cx="725424" cy="6035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667000" y="5105400"/>
            <a:ext cx="609600" cy="483031"/>
          </a:xfrm>
          <a:custGeom>
            <a:avLst/>
            <a:gdLst/>
            <a:ahLst/>
            <a:cxnLst/>
            <a:rect l="l" t="t" r="r" b="b"/>
            <a:pathLst>
              <a:path w="609600" h="483031">
                <a:moveTo>
                  <a:pt x="0" y="0"/>
                </a:moveTo>
                <a:lnTo>
                  <a:pt x="609600" y="483031"/>
                </a:lnTo>
              </a:path>
            </a:pathLst>
          </a:custGeom>
          <a:ln w="38100">
            <a:solidFill>
              <a:srgbClr val="4F81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81000" y="2955163"/>
            <a:ext cx="8534400" cy="914400"/>
          </a:xfrm>
          <a:custGeom>
            <a:avLst/>
            <a:gdLst/>
            <a:ahLst/>
            <a:cxnLst/>
            <a:rect l="l" t="t" r="r" b="b"/>
            <a:pathLst>
              <a:path w="8534400" h="914400">
                <a:moveTo>
                  <a:pt x="0" y="152400"/>
                </a:moveTo>
                <a:lnTo>
                  <a:pt x="6108" y="109579"/>
                </a:lnTo>
                <a:lnTo>
                  <a:pt x="23277" y="71455"/>
                </a:lnTo>
                <a:lnTo>
                  <a:pt x="49772" y="39768"/>
                </a:lnTo>
                <a:lnTo>
                  <a:pt x="83860" y="16263"/>
                </a:lnTo>
                <a:lnTo>
                  <a:pt x="123807" y="2681"/>
                </a:lnTo>
                <a:lnTo>
                  <a:pt x="152400" y="0"/>
                </a:lnTo>
                <a:lnTo>
                  <a:pt x="8382000" y="0"/>
                </a:lnTo>
                <a:lnTo>
                  <a:pt x="8396707" y="700"/>
                </a:lnTo>
                <a:lnTo>
                  <a:pt x="8411017" y="2760"/>
                </a:lnTo>
                <a:lnTo>
                  <a:pt x="8450921" y="16448"/>
                </a:lnTo>
                <a:lnTo>
                  <a:pt x="8484942" y="40042"/>
                </a:lnTo>
                <a:lnTo>
                  <a:pt x="8511348" y="71800"/>
                </a:lnTo>
                <a:lnTo>
                  <a:pt x="8528411" y="109980"/>
                </a:lnTo>
                <a:lnTo>
                  <a:pt x="8534400" y="152400"/>
                </a:lnTo>
                <a:lnTo>
                  <a:pt x="8534400" y="762000"/>
                </a:lnTo>
                <a:lnTo>
                  <a:pt x="8533700" y="776707"/>
                </a:lnTo>
                <a:lnTo>
                  <a:pt x="8531643" y="791017"/>
                </a:lnTo>
                <a:lnTo>
                  <a:pt x="8517974" y="830921"/>
                </a:lnTo>
                <a:lnTo>
                  <a:pt x="8494401" y="864942"/>
                </a:lnTo>
                <a:lnTo>
                  <a:pt x="8462655" y="891348"/>
                </a:lnTo>
                <a:lnTo>
                  <a:pt x="8424465" y="908411"/>
                </a:lnTo>
                <a:lnTo>
                  <a:pt x="8382000" y="914400"/>
                </a:lnTo>
                <a:lnTo>
                  <a:pt x="152400" y="914400"/>
                </a:lnTo>
                <a:lnTo>
                  <a:pt x="137698" y="913700"/>
                </a:lnTo>
                <a:lnTo>
                  <a:pt x="123393" y="911643"/>
                </a:lnTo>
                <a:lnTo>
                  <a:pt x="83495" y="897974"/>
                </a:lnTo>
                <a:lnTo>
                  <a:pt x="49472" y="874401"/>
                </a:lnTo>
                <a:lnTo>
                  <a:pt x="23060" y="842655"/>
                </a:lnTo>
                <a:lnTo>
                  <a:pt x="5991" y="804465"/>
                </a:lnTo>
                <a:lnTo>
                  <a:pt x="0" y="762000"/>
                </a:lnTo>
                <a:lnTo>
                  <a:pt x="0" y="15240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276600" y="5486400"/>
            <a:ext cx="765441" cy="762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817370">
              <a:lnSpc>
                <a:spcPct val="100000"/>
              </a:lnSpc>
            </a:pPr>
            <a:r>
              <a:rPr sz="4400" b="1" spc="-25" dirty="0" smtClean="0">
                <a:solidFill>
                  <a:srgbClr val="E36C09"/>
                </a:solidFill>
                <a:latin typeface="Calibri"/>
                <a:cs typeface="Calibri"/>
              </a:rPr>
              <a:t>OpenNF</a:t>
            </a:r>
            <a:r>
              <a:rPr sz="4400" b="1" spc="10" dirty="0" smtClean="0">
                <a:solidFill>
                  <a:srgbClr val="E36C09"/>
                </a:solidFill>
                <a:latin typeface="Calibri"/>
                <a:cs typeface="Calibri"/>
              </a:rPr>
              <a:t> </a:t>
            </a:r>
            <a:r>
              <a:rPr sz="4400" b="1" spc="-60" dirty="0" smtClean="0">
                <a:solidFill>
                  <a:srgbClr val="E36C09"/>
                </a:solidFill>
                <a:latin typeface="Calibri"/>
                <a:cs typeface="Calibri"/>
              </a:rPr>
              <a:t>o</a:t>
            </a:r>
            <a:r>
              <a:rPr sz="4400" b="1" spc="-70" dirty="0" smtClean="0">
                <a:solidFill>
                  <a:srgbClr val="E36C09"/>
                </a:solidFill>
                <a:latin typeface="Calibri"/>
                <a:cs typeface="Calibri"/>
              </a:rPr>
              <a:t>v</a:t>
            </a:r>
            <a:r>
              <a:rPr sz="4400" b="1" spc="-25" dirty="0" smtClean="0">
                <a:solidFill>
                  <a:srgbClr val="E36C09"/>
                </a:solidFill>
                <a:latin typeface="Calibri"/>
                <a:cs typeface="Calibri"/>
              </a:rPr>
              <a:t>e</a:t>
            </a:r>
            <a:r>
              <a:rPr sz="4400" b="1" spc="15" dirty="0" smtClean="0">
                <a:solidFill>
                  <a:srgbClr val="E36C09"/>
                </a:solidFill>
                <a:latin typeface="Calibri"/>
                <a:cs typeface="Calibri"/>
              </a:rPr>
              <a:t>r</a:t>
            </a:r>
            <a:r>
              <a:rPr sz="4400" b="1" spc="-20" dirty="0" smtClean="0">
                <a:solidFill>
                  <a:srgbClr val="E36C09"/>
                </a:solidFill>
                <a:latin typeface="Calibri"/>
                <a:cs typeface="Calibri"/>
              </a:rPr>
              <a:t>vi</a:t>
            </a:r>
            <a:r>
              <a:rPr sz="4400" b="1" spc="-45" dirty="0" smtClean="0">
                <a:solidFill>
                  <a:srgbClr val="E36C09"/>
                </a:solidFill>
                <a:latin typeface="Calibri"/>
                <a:cs typeface="Calibri"/>
              </a:rPr>
              <a:t>e</a:t>
            </a:r>
            <a:r>
              <a:rPr sz="4400" b="1" spc="-35" dirty="0" smtClean="0">
                <a:solidFill>
                  <a:srgbClr val="E36C09"/>
                </a:solidFill>
                <a:latin typeface="Calibri"/>
                <a:cs typeface="Calibri"/>
              </a:rPr>
              <a:t>w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623060" y="4640579"/>
            <a:ext cx="1399031" cy="73151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443984" y="4617720"/>
            <a:ext cx="1321308" cy="6858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996439" y="3069335"/>
            <a:ext cx="3398520" cy="73151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926335" y="3023616"/>
            <a:ext cx="3627120" cy="70104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057400" y="3107563"/>
            <a:ext cx="3276600" cy="6096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057400" y="3107563"/>
            <a:ext cx="3276600" cy="609600"/>
          </a:xfrm>
          <a:custGeom>
            <a:avLst/>
            <a:gdLst/>
            <a:ahLst/>
            <a:cxnLst/>
            <a:rect l="l" t="t" r="r" b="b"/>
            <a:pathLst>
              <a:path w="3276600" h="609600">
                <a:moveTo>
                  <a:pt x="0" y="101600"/>
                </a:moveTo>
                <a:lnTo>
                  <a:pt x="8941" y="59844"/>
                </a:lnTo>
                <a:lnTo>
                  <a:pt x="33171" y="26482"/>
                </a:lnTo>
                <a:lnTo>
                  <a:pt x="68797" y="5406"/>
                </a:lnTo>
                <a:lnTo>
                  <a:pt x="101600" y="0"/>
                </a:lnTo>
                <a:lnTo>
                  <a:pt x="3175000" y="0"/>
                </a:lnTo>
                <a:lnTo>
                  <a:pt x="3189610" y="1041"/>
                </a:lnTo>
                <a:lnTo>
                  <a:pt x="3203577" y="4070"/>
                </a:lnTo>
                <a:lnTo>
                  <a:pt x="3240169" y="23636"/>
                </a:lnTo>
                <a:lnTo>
                  <a:pt x="3265773" y="55896"/>
                </a:lnTo>
                <a:lnTo>
                  <a:pt x="3276495" y="96955"/>
                </a:lnTo>
                <a:lnTo>
                  <a:pt x="3276600" y="101600"/>
                </a:lnTo>
                <a:lnTo>
                  <a:pt x="3276600" y="508000"/>
                </a:lnTo>
                <a:lnTo>
                  <a:pt x="3275558" y="522610"/>
                </a:lnTo>
                <a:lnTo>
                  <a:pt x="3272529" y="536577"/>
                </a:lnTo>
                <a:lnTo>
                  <a:pt x="3252963" y="573169"/>
                </a:lnTo>
                <a:lnTo>
                  <a:pt x="3220703" y="598773"/>
                </a:lnTo>
                <a:lnTo>
                  <a:pt x="3179644" y="609495"/>
                </a:lnTo>
                <a:lnTo>
                  <a:pt x="3175000" y="609600"/>
                </a:lnTo>
                <a:lnTo>
                  <a:pt x="101600" y="609600"/>
                </a:lnTo>
                <a:lnTo>
                  <a:pt x="86989" y="608558"/>
                </a:lnTo>
                <a:lnTo>
                  <a:pt x="73022" y="605529"/>
                </a:lnTo>
                <a:lnTo>
                  <a:pt x="36430" y="585963"/>
                </a:lnTo>
                <a:lnTo>
                  <a:pt x="10826" y="553703"/>
                </a:lnTo>
                <a:lnTo>
                  <a:pt x="104" y="512644"/>
                </a:lnTo>
                <a:lnTo>
                  <a:pt x="0" y="508000"/>
                </a:lnTo>
                <a:lnTo>
                  <a:pt x="0" y="101600"/>
                </a:lnTo>
                <a:close/>
              </a:path>
            </a:pathLst>
          </a:custGeom>
          <a:ln w="28575">
            <a:solidFill>
              <a:srgbClr val="CA6C1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2203195" y="3144773"/>
            <a:ext cx="2987675" cy="5207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200" spc="-20" dirty="0" smtClean="0">
                <a:solidFill>
                  <a:srgbClr val="FFFFFF"/>
                </a:solidFill>
                <a:latin typeface="Calibri"/>
                <a:cs typeface="Calibri"/>
              </a:rPr>
              <a:t>NF</a:t>
            </a:r>
            <a:r>
              <a:rPr sz="3200" spc="-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15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3200" spc="-50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200" spc="-40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200" spc="-30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200" spc="-20" dirty="0" smtClean="0">
                <a:solidFill>
                  <a:srgbClr val="FFFFFF"/>
                </a:solidFill>
                <a:latin typeface="Calibri"/>
                <a:cs typeface="Calibri"/>
              </a:rPr>
              <a:t>e </a:t>
            </a:r>
            <a:r>
              <a:rPr sz="3200" spc="-30" dirty="0" smtClean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3200" spc="-15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200" spc="-20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3200" spc="-15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200" spc="-30" dirty="0" smtClean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3200" spc="-15" dirty="0" smtClean="0">
                <a:solidFill>
                  <a:srgbClr val="FFFFFF"/>
                </a:solidFill>
                <a:latin typeface="Calibri"/>
                <a:cs typeface="Calibri"/>
              </a:rPr>
              <a:t>er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854958" y="2170176"/>
            <a:ext cx="429767" cy="117652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984020" y="2193163"/>
            <a:ext cx="171180" cy="914526"/>
          </a:xfrm>
          <a:custGeom>
            <a:avLst/>
            <a:gdLst/>
            <a:ahLst/>
            <a:cxnLst/>
            <a:rect l="l" t="t" r="r" b="b"/>
            <a:pathLst>
              <a:path w="171180" h="914526">
                <a:moveTo>
                  <a:pt x="17895" y="744542"/>
                </a:moveTo>
                <a:lnTo>
                  <a:pt x="4817" y="749795"/>
                </a:lnTo>
                <a:lnTo>
                  <a:pt x="0" y="760446"/>
                </a:lnTo>
                <a:lnTo>
                  <a:pt x="2509" y="772160"/>
                </a:lnTo>
                <a:lnTo>
                  <a:pt x="85821" y="914526"/>
                </a:lnTo>
                <a:lnTo>
                  <a:pt x="107753" y="876808"/>
                </a:lnTo>
                <a:lnTo>
                  <a:pt x="66771" y="876808"/>
                </a:lnTo>
                <a:lnTo>
                  <a:pt x="66652" y="808724"/>
                </a:lnTo>
                <a:lnTo>
                  <a:pt x="28581" y="746286"/>
                </a:lnTo>
                <a:lnTo>
                  <a:pt x="17895" y="744542"/>
                </a:lnTo>
                <a:close/>
              </a:path>
              <a:path w="171180" h="914526">
                <a:moveTo>
                  <a:pt x="66652" y="808724"/>
                </a:moveTo>
                <a:lnTo>
                  <a:pt x="66771" y="876808"/>
                </a:lnTo>
                <a:lnTo>
                  <a:pt x="104871" y="876681"/>
                </a:lnTo>
                <a:lnTo>
                  <a:pt x="104854" y="867156"/>
                </a:lnTo>
                <a:lnTo>
                  <a:pt x="69311" y="867156"/>
                </a:lnTo>
                <a:lnTo>
                  <a:pt x="85406" y="839480"/>
                </a:lnTo>
                <a:lnTo>
                  <a:pt x="66652" y="808724"/>
                </a:lnTo>
                <a:close/>
              </a:path>
              <a:path w="171180" h="914526">
                <a:moveTo>
                  <a:pt x="156448" y="743718"/>
                </a:moveTo>
                <a:lnTo>
                  <a:pt x="144764" y="744774"/>
                </a:lnTo>
                <a:lnTo>
                  <a:pt x="135859" y="752728"/>
                </a:lnTo>
                <a:lnTo>
                  <a:pt x="104748" y="806222"/>
                </a:lnTo>
                <a:lnTo>
                  <a:pt x="104871" y="876681"/>
                </a:lnTo>
                <a:lnTo>
                  <a:pt x="66771" y="876808"/>
                </a:lnTo>
                <a:lnTo>
                  <a:pt x="107753" y="876808"/>
                </a:lnTo>
                <a:lnTo>
                  <a:pt x="168752" y="771906"/>
                </a:lnTo>
                <a:lnTo>
                  <a:pt x="171180" y="763131"/>
                </a:lnTo>
                <a:lnTo>
                  <a:pt x="167590" y="752719"/>
                </a:lnTo>
                <a:lnTo>
                  <a:pt x="156448" y="743718"/>
                </a:lnTo>
                <a:close/>
              </a:path>
              <a:path w="171180" h="914526">
                <a:moveTo>
                  <a:pt x="85406" y="839480"/>
                </a:moveTo>
                <a:lnTo>
                  <a:pt x="69311" y="867156"/>
                </a:lnTo>
                <a:lnTo>
                  <a:pt x="102204" y="867028"/>
                </a:lnTo>
                <a:lnTo>
                  <a:pt x="85406" y="839480"/>
                </a:lnTo>
                <a:close/>
              </a:path>
              <a:path w="171180" h="914526">
                <a:moveTo>
                  <a:pt x="104748" y="806222"/>
                </a:moveTo>
                <a:lnTo>
                  <a:pt x="85406" y="839480"/>
                </a:lnTo>
                <a:lnTo>
                  <a:pt x="102204" y="867028"/>
                </a:lnTo>
                <a:lnTo>
                  <a:pt x="69311" y="867156"/>
                </a:lnTo>
                <a:lnTo>
                  <a:pt x="104854" y="867156"/>
                </a:lnTo>
                <a:lnTo>
                  <a:pt x="104748" y="806222"/>
                </a:lnTo>
                <a:close/>
              </a:path>
              <a:path w="171180" h="914526">
                <a:moveTo>
                  <a:pt x="103347" y="0"/>
                </a:moveTo>
                <a:lnTo>
                  <a:pt x="65247" y="126"/>
                </a:lnTo>
                <a:lnTo>
                  <a:pt x="66652" y="808724"/>
                </a:lnTo>
                <a:lnTo>
                  <a:pt x="85406" y="839480"/>
                </a:lnTo>
                <a:lnTo>
                  <a:pt x="104748" y="806222"/>
                </a:lnTo>
                <a:lnTo>
                  <a:pt x="10334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145792" y="3703320"/>
            <a:ext cx="432816" cy="113995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276863" y="3726560"/>
            <a:ext cx="171149" cy="877951"/>
          </a:xfrm>
          <a:custGeom>
            <a:avLst/>
            <a:gdLst/>
            <a:ahLst/>
            <a:cxnLst/>
            <a:rect l="l" t="t" r="r" b="b"/>
            <a:pathLst>
              <a:path w="171149" h="877951">
                <a:moveTo>
                  <a:pt x="17932" y="707692"/>
                </a:moveTo>
                <a:lnTo>
                  <a:pt x="4877" y="712877"/>
                </a:lnTo>
                <a:lnTo>
                  <a:pt x="0" y="723552"/>
                </a:lnTo>
                <a:lnTo>
                  <a:pt x="2405" y="735330"/>
                </a:lnTo>
                <a:lnTo>
                  <a:pt x="85336" y="877951"/>
                </a:lnTo>
                <a:lnTo>
                  <a:pt x="107443" y="840232"/>
                </a:lnTo>
                <a:lnTo>
                  <a:pt x="66413" y="840105"/>
                </a:lnTo>
                <a:lnTo>
                  <a:pt x="66526" y="772184"/>
                </a:lnTo>
                <a:lnTo>
                  <a:pt x="28610" y="709496"/>
                </a:lnTo>
                <a:lnTo>
                  <a:pt x="17932" y="707692"/>
                </a:lnTo>
                <a:close/>
              </a:path>
              <a:path w="171149" h="877951">
                <a:moveTo>
                  <a:pt x="66526" y="772184"/>
                </a:moveTo>
                <a:lnTo>
                  <a:pt x="66413" y="840105"/>
                </a:lnTo>
                <a:lnTo>
                  <a:pt x="104513" y="840232"/>
                </a:lnTo>
                <a:lnTo>
                  <a:pt x="104529" y="830580"/>
                </a:lnTo>
                <a:lnTo>
                  <a:pt x="68953" y="830452"/>
                </a:lnTo>
                <a:lnTo>
                  <a:pt x="85105" y="802900"/>
                </a:lnTo>
                <a:lnTo>
                  <a:pt x="66526" y="772184"/>
                </a:lnTo>
                <a:close/>
              </a:path>
              <a:path w="171149" h="877951">
                <a:moveTo>
                  <a:pt x="156537" y="707407"/>
                </a:moveTo>
                <a:lnTo>
                  <a:pt x="144867" y="708415"/>
                </a:lnTo>
                <a:lnTo>
                  <a:pt x="135882" y="716280"/>
                </a:lnTo>
                <a:lnTo>
                  <a:pt x="104631" y="769591"/>
                </a:lnTo>
                <a:lnTo>
                  <a:pt x="104513" y="840232"/>
                </a:lnTo>
                <a:lnTo>
                  <a:pt x="107443" y="840232"/>
                </a:lnTo>
                <a:lnTo>
                  <a:pt x="168775" y="735583"/>
                </a:lnTo>
                <a:lnTo>
                  <a:pt x="171149" y="727011"/>
                </a:lnTo>
                <a:lnTo>
                  <a:pt x="167642" y="716545"/>
                </a:lnTo>
                <a:lnTo>
                  <a:pt x="156537" y="707407"/>
                </a:lnTo>
                <a:close/>
              </a:path>
              <a:path w="171149" h="877951">
                <a:moveTo>
                  <a:pt x="85105" y="802900"/>
                </a:moveTo>
                <a:lnTo>
                  <a:pt x="68953" y="830452"/>
                </a:lnTo>
                <a:lnTo>
                  <a:pt x="101846" y="830580"/>
                </a:lnTo>
                <a:lnTo>
                  <a:pt x="85105" y="802900"/>
                </a:lnTo>
                <a:close/>
              </a:path>
              <a:path w="171149" h="877951">
                <a:moveTo>
                  <a:pt x="104631" y="769591"/>
                </a:moveTo>
                <a:lnTo>
                  <a:pt x="85105" y="802900"/>
                </a:lnTo>
                <a:lnTo>
                  <a:pt x="101846" y="830580"/>
                </a:lnTo>
                <a:lnTo>
                  <a:pt x="104529" y="830580"/>
                </a:lnTo>
                <a:lnTo>
                  <a:pt x="104631" y="769591"/>
                </a:lnTo>
                <a:close/>
              </a:path>
              <a:path w="171149" h="877951">
                <a:moveTo>
                  <a:pt x="105910" y="0"/>
                </a:moveTo>
                <a:lnTo>
                  <a:pt x="67810" y="0"/>
                </a:lnTo>
                <a:lnTo>
                  <a:pt x="66526" y="772184"/>
                </a:lnTo>
                <a:lnTo>
                  <a:pt x="85105" y="802900"/>
                </a:lnTo>
                <a:lnTo>
                  <a:pt x="104631" y="769591"/>
                </a:lnTo>
                <a:lnTo>
                  <a:pt x="10591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888991" y="3688079"/>
            <a:ext cx="432815" cy="113995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020062" y="3710432"/>
            <a:ext cx="171148" cy="877951"/>
          </a:xfrm>
          <a:custGeom>
            <a:avLst/>
            <a:gdLst/>
            <a:ahLst/>
            <a:cxnLst/>
            <a:rect l="l" t="t" r="r" b="b"/>
            <a:pathLst>
              <a:path w="171148" h="877951">
                <a:moveTo>
                  <a:pt x="17932" y="707721"/>
                </a:moveTo>
                <a:lnTo>
                  <a:pt x="4877" y="712877"/>
                </a:lnTo>
                <a:lnTo>
                  <a:pt x="0" y="723552"/>
                </a:lnTo>
                <a:lnTo>
                  <a:pt x="2405" y="735330"/>
                </a:lnTo>
                <a:lnTo>
                  <a:pt x="85336" y="877951"/>
                </a:lnTo>
                <a:lnTo>
                  <a:pt x="107443" y="840232"/>
                </a:lnTo>
                <a:lnTo>
                  <a:pt x="66413" y="840105"/>
                </a:lnTo>
                <a:lnTo>
                  <a:pt x="66526" y="772211"/>
                </a:lnTo>
                <a:lnTo>
                  <a:pt x="28610" y="709552"/>
                </a:lnTo>
                <a:lnTo>
                  <a:pt x="17932" y="707721"/>
                </a:lnTo>
                <a:close/>
              </a:path>
              <a:path w="171148" h="877951">
                <a:moveTo>
                  <a:pt x="66526" y="772211"/>
                </a:moveTo>
                <a:lnTo>
                  <a:pt x="66413" y="840105"/>
                </a:lnTo>
                <a:lnTo>
                  <a:pt x="104513" y="840232"/>
                </a:lnTo>
                <a:lnTo>
                  <a:pt x="104529" y="830580"/>
                </a:lnTo>
                <a:lnTo>
                  <a:pt x="68953" y="830580"/>
                </a:lnTo>
                <a:lnTo>
                  <a:pt x="85139" y="802969"/>
                </a:lnTo>
                <a:lnTo>
                  <a:pt x="66526" y="772211"/>
                </a:lnTo>
                <a:close/>
              </a:path>
              <a:path w="171148" h="877951">
                <a:moveTo>
                  <a:pt x="156483" y="707396"/>
                </a:moveTo>
                <a:lnTo>
                  <a:pt x="144843" y="708452"/>
                </a:lnTo>
                <a:lnTo>
                  <a:pt x="135882" y="716407"/>
                </a:lnTo>
                <a:lnTo>
                  <a:pt x="104631" y="769718"/>
                </a:lnTo>
                <a:lnTo>
                  <a:pt x="104513" y="840232"/>
                </a:lnTo>
                <a:lnTo>
                  <a:pt x="107443" y="840232"/>
                </a:lnTo>
                <a:lnTo>
                  <a:pt x="168775" y="735584"/>
                </a:lnTo>
                <a:lnTo>
                  <a:pt x="171148" y="726986"/>
                </a:lnTo>
                <a:lnTo>
                  <a:pt x="167619" y="716530"/>
                </a:lnTo>
                <a:lnTo>
                  <a:pt x="156483" y="707396"/>
                </a:lnTo>
                <a:close/>
              </a:path>
              <a:path w="171148" h="877951">
                <a:moveTo>
                  <a:pt x="85139" y="802969"/>
                </a:moveTo>
                <a:lnTo>
                  <a:pt x="68953" y="830580"/>
                </a:lnTo>
                <a:lnTo>
                  <a:pt x="101846" y="830580"/>
                </a:lnTo>
                <a:lnTo>
                  <a:pt x="85139" y="802969"/>
                </a:lnTo>
                <a:close/>
              </a:path>
              <a:path w="171148" h="877951">
                <a:moveTo>
                  <a:pt x="104631" y="769718"/>
                </a:moveTo>
                <a:lnTo>
                  <a:pt x="85139" y="802969"/>
                </a:lnTo>
                <a:lnTo>
                  <a:pt x="101846" y="830580"/>
                </a:lnTo>
                <a:lnTo>
                  <a:pt x="104529" y="830580"/>
                </a:lnTo>
                <a:lnTo>
                  <a:pt x="104631" y="769718"/>
                </a:lnTo>
                <a:close/>
              </a:path>
              <a:path w="171148" h="877951">
                <a:moveTo>
                  <a:pt x="105910" y="0"/>
                </a:moveTo>
                <a:lnTo>
                  <a:pt x="67810" y="0"/>
                </a:lnTo>
                <a:lnTo>
                  <a:pt x="66526" y="772211"/>
                </a:lnTo>
                <a:lnTo>
                  <a:pt x="85139" y="802969"/>
                </a:lnTo>
                <a:lnTo>
                  <a:pt x="104631" y="769718"/>
                </a:lnTo>
                <a:lnTo>
                  <a:pt x="10591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288279" y="3221735"/>
            <a:ext cx="947927" cy="42976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334000" y="3328117"/>
            <a:ext cx="653305" cy="171106"/>
          </a:xfrm>
          <a:custGeom>
            <a:avLst/>
            <a:gdLst/>
            <a:ahLst/>
            <a:cxnLst/>
            <a:rect l="l" t="t" r="r" b="b"/>
            <a:pathLst>
              <a:path w="653305" h="171106">
                <a:moveTo>
                  <a:pt x="580002" y="104659"/>
                </a:moveTo>
                <a:lnTo>
                  <a:pt x="517396" y="142509"/>
                </a:lnTo>
                <a:lnTo>
                  <a:pt x="515585" y="153182"/>
                </a:lnTo>
                <a:lnTo>
                  <a:pt x="520773" y="166229"/>
                </a:lnTo>
                <a:lnTo>
                  <a:pt x="531438" y="171106"/>
                </a:lnTo>
                <a:lnTo>
                  <a:pt x="543178" y="168700"/>
                </a:lnTo>
                <a:lnTo>
                  <a:pt x="653305" y="104819"/>
                </a:lnTo>
                <a:lnTo>
                  <a:pt x="580002" y="104659"/>
                </a:lnTo>
                <a:close/>
              </a:path>
              <a:path w="653305" h="171106">
                <a:moveTo>
                  <a:pt x="610870" y="85997"/>
                </a:moveTo>
                <a:lnTo>
                  <a:pt x="580002" y="104659"/>
                </a:lnTo>
                <a:lnTo>
                  <a:pt x="648080" y="104819"/>
                </a:lnTo>
                <a:lnTo>
                  <a:pt x="648080" y="102152"/>
                </a:lnTo>
                <a:lnTo>
                  <a:pt x="638428" y="102152"/>
                </a:lnTo>
                <a:lnTo>
                  <a:pt x="610870" y="85997"/>
                </a:lnTo>
                <a:close/>
              </a:path>
              <a:path w="653305" h="171106">
                <a:moveTo>
                  <a:pt x="534940" y="0"/>
                </a:moveTo>
                <a:lnTo>
                  <a:pt x="524499" y="3484"/>
                </a:lnTo>
                <a:lnTo>
                  <a:pt x="515383" y="14568"/>
                </a:lnTo>
                <a:lnTo>
                  <a:pt x="516391" y="26238"/>
                </a:lnTo>
                <a:lnTo>
                  <a:pt x="524255" y="35223"/>
                </a:lnTo>
                <a:lnTo>
                  <a:pt x="577702" y="66553"/>
                </a:lnTo>
                <a:lnTo>
                  <a:pt x="648080" y="66719"/>
                </a:lnTo>
                <a:lnTo>
                  <a:pt x="648080" y="104819"/>
                </a:lnTo>
                <a:lnTo>
                  <a:pt x="653305" y="104819"/>
                </a:lnTo>
                <a:lnTo>
                  <a:pt x="685926" y="85896"/>
                </a:lnTo>
                <a:lnTo>
                  <a:pt x="543560" y="2457"/>
                </a:lnTo>
                <a:lnTo>
                  <a:pt x="534940" y="0"/>
                </a:lnTo>
                <a:close/>
              </a:path>
              <a:path w="653305" h="171106">
                <a:moveTo>
                  <a:pt x="0" y="65195"/>
                </a:moveTo>
                <a:lnTo>
                  <a:pt x="0" y="103295"/>
                </a:lnTo>
                <a:lnTo>
                  <a:pt x="580002" y="104659"/>
                </a:lnTo>
                <a:lnTo>
                  <a:pt x="610870" y="85997"/>
                </a:lnTo>
                <a:lnTo>
                  <a:pt x="577702" y="66553"/>
                </a:lnTo>
                <a:lnTo>
                  <a:pt x="0" y="65195"/>
                </a:lnTo>
                <a:close/>
              </a:path>
              <a:path w="653305" h="171106">
                <a:moveTo>
                  <a:pt x="638555" y="69259"/>
                </a:moveTo>
                <a:lnTo>
                  <a:pt x="610870" y="85997"/>
                </a:lnTo>
                <a:lnTo>
                  <a:pt x="638428" y="102152"/>
                </a:lnTo>
                <a:lnTo>
                  <a:pt x="638555" y="69259"/>
                </a:lnTo>
                <a:close/>
              </a:path>
              <a:path w="653305" h="171106">
                <a:moveTo>
                  <a:pt x="648080" y="69259"/>
                </a:moveTo>
                <a:lnTo>
                  <a:pt x="638555" y="69259"/>
                </a:lnTo>
                <a:lnTo>
                  <a:pt x="638428" y="102152"/>
                </a:lnTo>
                <a:lnTo>
                  <a:pt x="648080" y="102152"/>
                </a:lnTo>
                <a:lnTo>
                  <a:pt x="648080" y="69259"/>
                </a:lnTo>
                <a:close/>
              </a:path>
              <a:path w="653305" h="171106">
                <a:moveTo>
                  <a:pt x="577702" y="66553"/>
                </a:moveTo>
                <a:lnTo>
                  <a:pt x="610870" y="85997"/>
                </a:lnTo>
                <a:lnTo>
                  <a:pt x="638555" y="69259"/>
                </a:lnTo>
                <a:lnTo>
                  <a:pt x="648080" y="69259"/>
                </a:lnTo>
                <a:lnTo>
                  <a:pt x="648080" y="66719"/>
                </a:lnTo>
                <a:lnTo>
                  <a:pt x="577702" y="665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958840" y="3069335"/>
            <a:ext cx="2865119" cy="73151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922264" y="3023616"/>
            <a:ext cx="3026664" cy="70104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019800" y="3107563"/>
            <a:ext cx="2743200" cy="60960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019800" y="3107563"/>
            <a:ext cx="2743200" cy="609600"/>
          </a:xfrm>
          <a:custGeom>
            <a:avLst/>
            <a:gdLst/>
            <a:ahLst/>
            <a:cxnLst/>
            <a:rect l="l" t="t" r="r" b="b"/>
            <a:pathLst>
              <a:path w="2743200" h="609600">
                <a:moveTo>
                  <a:pt x="0" y="101600"/>
                </a:moveTo>
                <a:lnTo>
                  <a:pt x="8941" y="59844"/>
                </a:lnTo>
                <a:lnTo>
                  <a:pt x="33171" y="26482"/>
                </a:lnTo>
                <a:lnTo>
                  <a:pt x="68797" y="5406"/>
                </a:lnTo>
                <a:lnTo>
                  <a:pt x="101600" y="0"/>
                </a:lnTo>
                <a:lnTo>
                  <a:pt x="2641600" y="0"/>
                </a:lnTo>
                <a:lnTo>
                  <a:pt x="2656210" y="1041"/>
                </a:lnTo>
                <a:lnTo>
                  <a:pt x="2670177" y="4070"/>
                </a:lnTo>
                <a:lnTo>
                  <a:pt x="2706769" y="23636"/>
                </a:lnTo>
                <a:lnTo>
                  <a:pt x="2732373" y="55896"/>
                </a:lnTo>
                <a:lnTo>
                  <a:pt x="2743095" y="96955"/>
                </a:lnTo>
                <a:lnTo>
                  <a:pt x="2743200" y="101600"/>
                </a:lnTo>
                <a:lnTo>
                  <a:pt x="2743200" y="508000"/>
                </a:lnTo>
                <a:lnTo>
                  <a:pt x="2742158" y="522610"/>
                </a:lnTo>
                <a:lnTo>
                  <a:pt x="2739129" y="536577"/>
                </a:lnTo>
                <a:lnTo>
                  <a:pt x="2719563" y="573169"/>
                </a:lnTo>
                <a:lnTo>
                  <a:pt x="2687303" y="598773"/>
                </a:lnTo>
                <a:lnTo>
                  <a:pt x="2646244" y="609495"/>
                </a:lnTo>
                <a:lnTo>
                  <a:pt x="2641600" y="609600"/>
                </a:lnTo>
                <a:lnTo>
                  <a:pt x="101600" y="609600"/>
                </a:lnTo>
                <a:lnTo>
                  <a:pt x="86989" y="608558"/>
                </a:lnTo>
                <a:lnTo>
                  <a:pt x="73022" y="605529"/>
                </a:lnTo>
                <a:lnTo>
                  <a:pt x="36430" y="585963"/>
                </a:lnTo>
                <a:lnTo>
                  <a:pt x="10826" y="553703"/>
                </a:lnTo>
                <a:lnTo>
                  <a:pt x="104" y="512644"/>
                </a:lnTo>
                <a:lnTo>
                  <a:pt x="0" y="508000"/>
                </a:lnTo>
                <a:lnTo>
                  <a:pt x="0" y="101600"/>
                </a:lnTo>
                <a:close/>
              </a:path>
            </a:pathLst>
          </a:custGeom>
          <a:ln w="28575">
            <a:solidFill>
              <a:srgbClr val="006F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6200647" y="3144773"/>
            <a:ext cx="2381885" cy="5207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200" spc="-15" dirty="0" smtClean="0">
                <a:solidFill>
                  <a:srgbClr val="FFFFFF"/>
                </a:solidFill>
                <a:latin typeface="Calibri"/>
                <a:cs typeface="Calibri"/>
              </a:rPr>
              <a:t>Fl</a:t>
            </a:r>
            <a:r>
              <a:rPr sz="3200" spc="-45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3200" spc="-25" dirty="0" smtClean="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sz="3200" spc="1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30" dirty="0" smtClean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3200" spc="-15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200" spc="-20" dirty="0" smtClean="0">
                <a:solidFill>
                  <a:srgbClr val="FFFFFF"/>
                </a:solidFill>
                <a:latin typeface="Calibri"/>
                <a:cs typeface="Calibri"/>
              </a:rPr>
              <a:t>nag</a:t>
            </a:r>
            <a:r>
              <a:rPr sz="3200" spc="-35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200" spc="-15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60044" y="2979165"/>
            <a:ext cx="1517015" cy="8845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800" b="1" dirty="0" smtClean="0">
                <a:latin typeface="Calibri"/>
                <a:cs typeface="Calibri"/>
              </a:rPr>
              <a:t>OpenNF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800" b="1" dirty="0" smtClean="0">
                <a:latin typeface="Calibri"/>
                <a:cs typeface="Calibri"/>
              </a:rPr>
              <a:t>Co</a:t>
            </a:r>
            <a:r>
              <a:rPr sz="2800" b="1" spc="-20" dirty="0" smtClean="0">
                <a:latin typeface="Calibri"/>
                <a:cs typeface="Calibri"/>
              </a:rPr>
              <a:t>n</a:t>
            </a:r>
            <a:r>
              <a:rPr sz="2800" b="1" spc="5" dirty="0" smtClean="0">
                <a:latin typeface="Calibri"/>
                <a:cs typeface="Calibri"/>
              </a:rPr>
              <a:t>t</a:t>
            </a:r>
            <a:r>
              <a:rPr sz="2800" b="1" spc="-20" dirty="0" smtClean="0">
                <a:latin typeface="Calibri"/>
                <a:cs typeface="Calibri"/>
              </a:rPr>
              <a:t>r</a:t>
            </a:r>
            <a:r>
              <a:rPr sz="2800" b="1" spc="0" dirty="0" smtClean="0">
                <a:latin typeface="Calibri"/>
                <a:cs typeface="Calibri"/>
              </a:rPr>
              <a:t>ol</a:t>
            </a:r>
            <a:r>
              <a:rPr sz="2800" b="1" spc="10" dirty="0" smtClean="0">
                <a:latin typeface="Calibri"/>
                <a:cs typeface="Calibri"/>
              </a:rPr>
              <a:t>l</a:t>
            </a:r>
            <a:r>
              <a:rPr sz="2800" b="1" spc="-25" dirty="0" smtClean="0">
                <a:latin typeface="Calibri"/>
                <a:cs typeface="Calibri"/>
              </a:rPr>
              <a:t>e</a:t>
            </a:r>
            <a:r>
              <a:rPr sz="2800" b="1" spc="0" dirty="0" smtClean="0">
                <a:latin typeface="Calibri"/>
                <a:cs typeface="Calibri"/>
              </a:rPr>
              <a:t>r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2209038" y="1542288"/>
            <a:ext cx="3785615" cy="758951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209038" y="1499616"/>
            <a:ext cx="3867911" cy="719327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249932" y="1583639"/>
            <a:ext cx="3647186" cy="62108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249932" y="1583639"/>
            <a:ext cx="3647186" cy="621080"/>
          </a:xfrm>
          <a:custGeom>
            <a:avLst/>
            <a:gdLst/>
            <a:ahLst/>
            <a:cxnLst/>
            <a:rect l="l" t="t" r="r" b="b"/>
            <a:pathLst>
              <a:path w="3647186" h="621080">
                <a:moveTo>
                  <a:pt x="0" y="621080"/>
                </a:moveTo>
                <a:lnTo>
                  <a:pt x="3647186" y="621080"/>
                </a:lnTo>
                <a:lnTo>
                  <a:pt x="3647186" y="0"/>
                </a:lnTo>
                <a:lnTo>
                  <a:pt x="0" y="0"/>
                </a:lnTo>
                <a:lnTo>
                  <a:pt x="0" y="621080"/>
                </a:lnTo>
                <a:close/>
              </a:path>
            </a:pathLst>
          </a:custGeom>
          <a:ln w="28575">
            <a:solidFill>
              <a:srgbClr val="7E7E7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533400" y="1625727"/>
            <a:ext cx="5144135" cy="12179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949450">
              <a:lnSpc>
                <a:spcPct val="100000"/>
              </a:lnSpc>
            </a:pPr>
            <a:r>
              <a:rPr sz="3200" spc="-20" dirty="0" smtClean="0">
                <a:latin typeface="Calibri"/>
                <a:cs typeface="Calibri"/>
              </a:rPr>
              <a:t>Co</a:t>
            </a:r>
            <a:r>
              <a:rPr sz="3200" spc="-40" dirty="0" smtClean="0">
                <a:latin typeface="Calibri"/>
                <a:cs typeface="Calibri"/>
              </a:rPr>
              <a:t>n</a:t>
            </a:r>
            <a:r>
              <a:rPr sz="3200" spc="-10" dirty="0" smtClean="0">
                <a:latin typeface="Calibri"/>
                <a:cs typeface="Calibri"/>
              </a:rPr>
              <a:t>t</a:t>
            </a:r>
            <a:r>
              <a:rPr sz="3200" spc="-70" dirty="0" smtClean="0">
                <a:latin typeface="Calibri"/>
                <a:cs typeface="Calibri"/>
              </a:rPr>
              <a:t>r</a:t>
            </a:r>
            <a:r>
              <a:rPr sz="3200" spc="-15" dirty="0" smtClean="0">
                <a:latin typeface="Calibri"/>
                <a:cs typeface="Calibri"/>
              </a:rPr>
              <a:t>ol</a:t>
            </a:r>
            <a:r>
              <a:rPr sz="3200" spc="5" dirty="0" smtClean="0">
                <a:latin typeface="Calibri"/>
                <a:cs typeface="Calibri"/>
              </a:rPr>
              <a:t> </a:t>
            </a:r>
            <a:r>
              <a:rPr sz="3200" spc="-20" dirty="0" smtClean="0">
                <a:latin typeface="Calibri"/>
                <a:cs typeface="Calibri"/>
              </a:rPr>
              <a:t>A</a:t>
            </a:r>
            <a:r>
              <a:rPr sz="3200" spc="-15" dirty="0" smtClean="0">
                <a:latin typeface="Calibri"/>
                <a:cs typeface="Calibri"/>
              </a:rPr>
              <a:t>p</a:t>
            </a:r>
            <a:r>
              <a:rPr sz="3200" spc="-20" dirty="0" smtClean="0">
                <a:latin typeface="Calibri"/>
                <a:cs typeface="Calibri"/>
              </a:rPr>
              <a:t>p</a:t>
            </a:r>
            <a:r>
              <a:rPr sz="3200" spc="5" dirty="0" smtClean="0">
                <a:latin typeface="Calibri"/>
                <a:cs typeface="Calibri"/>
              </a:rPr>
              <a:t>l</a:t>
            </a:r>
            <a:r>
              <a:rPr sz="3200" spc="0" dirty="0" smtClean="0">
                <a:latin typeface="Calibri"/>
                <a:cs typeface="Calibri"/>
              </a:rPr>
              <a:t>i</a:t>
            </a:r>
            <a:r>
              <a:rPr sz="3200" spc="-45" dirty="0" smtClean="0">
                <a:latin typeface="Calibri"/>
                <a:cs typeface="Calibri"/>
              </a:rPr>
              <a:t>c</a:t>
            </a:r>
            <a:r>
              <a:rPr sz="3200" spc="-40" dirty="0" smtClean="0">
                <a:latin typeface="Calibri"/>
                <a:cs typeface="Calibri"/>
              </a:rPr>
              <a:t>a</a:t>
            </a:r>
            <a:r>
              <a:rPr sz="3200" spc="-10" dirty="0" smtClean="0">
                <a:latin typeface="Calibri"/>
                <a:cs typeface="Calibri"/>
              </a:rPr>
              <a:t>t</a:t>
            </a:r>
            <a:r>
              <a:rPr sz="3200" spc="0" dirty="0" smtClean="0">
                <a:latin typeface="Calibri"/>
                <a:cs typeface="Calibri"/>
              </a:rPr>
              <a:t>i</a:t>
            </a:r>
            <a:r>
              <a:rPr sz="3200" spc="-20" dirty="0" smtClean="0">
                <a:latin typeface="Calibri"/>
                <a:cs typeface="Calibri"/>
              </a:rPr>
              <a:t>on</a:t>
            </a:r>
            <a:endParaRPr sz="3200" dirty="0">
              <a:latin typeface="Calibri"/>
              <a:cs typeface="Calibri"/>
            </a:endParaRPr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100"/>
              </a:lnSpc>
              <a:spcBef>
                <a:spcPts val="44"/>
              </a:spcBef>
            </a:pPr>
            <a:endParaRPr sz="1100" dirty="0"/>
          </a:p>
          <a:p>
            <a:pPr marL="12700">
              <a:lnSpc>
                <a:spcPct val="100000"/>
              </a:lnSpc>
            </a:pPr>
            <a:r>
              <a:rPr sz="2800" i="1" spc="5" dirty="0" smtClean="0">
                <a:latin typeface="Calibri"/>
                <a:cs typeface="Calibri"/>
              </a:rPr>
              <a:t>m</a:t>
            </a:r>
            <a:r>
              <a:rPr sz="2800" i="1" spc="-30" dirty="0" smtClean="0">
                <a:latin typeface="Calibri"/>
                <a:cs typeface="Calibri"/>
              </a:rPr>
              <a:t>o</a:t>
            </a:r>
            <a:r>
              <a:rPr sz="2800" i="1" spc="0" dirty="0" smtClean="0">
                <a:latin typeface="Calibri"/>
                <a:cs typeface="Calibri"/>
              </a:rPr>
              <a:t>ve</a:t>
            </a:r>
            <a:r>
              <a:rPr sz="2800" i="1" spc="-60" dirty="0" smtClean="0">
                <a:latin typeface="Calibri"/>
                <a:cs typeface="Calibri"/>
              </a:rPr>
              <a:t>/</a:t>
            </a:r>
            <a:r>
              <a:rPr sz="2800" i="1" spc="-20" dirty="0" smtClean="0">
                <a:latin typeface="Calibri"/>
                <a:cs typeface="Calibri"/>
              </a:rPr>
              <a:t>c</a:t>
            </a:r>
            <a:r>
              <a:rPr sz="2800" i="1" spc="0" dirty="0" smtClean="0">
                <a:latin typeface="Calibri"/>
                <a:cs typeface="Calibri"/>
              </a:rPr>
              <a:t>o</a:t>
            </a:r>
            <a:r>
              <a:rPr sz="2800" i="1" spc="-30" dirty="0" smtClean="0">
                <a:latin typeface="Calibri"/>
                <a:cs typeface="Calibri"/>
              </a:rPr>
              <a:t>p</a:t>
            </a:r>
            <a:r>
              <a:rPr sz="2800" i="1" spc="0" dirty="0" smtClean="0">
                <a:latin typeface="Calibri"/>
                <a:cs typeface="Calibri"/>
              </a:rPr>
              <a:t>y</a:t>
            </a:r>
            <a:r>
              <a:rPr sz="2800" i="1" spc="-65" dirty="0" smtClean="0">
                <a:latin typeface="Calibri"/>
                <a:cs typeface="Calibri"/>
              </a:rPr>
              <a:t>/</a:t>
            </a:r>
            <a:r>
              <a:rPr sz="2800" i="1" spc="5" dirty="0" smtClean="0">
                <a:latin typeface="Calibri"/>
                <a:cs typeface="Calibri"/>
              </a:rPr>
              <a:t>s</a:t>
            </a:r>
            <a:r>
              <a:rPr sz="2800" i="1" spc="0" dirty="0" smtClean="0">
                <a:latin typeface="Calibri"/>
                <a:cs typeface="Calibri"/>
              </a:rPr>
              <a:t>ha</a:t>
            </a:r>
            <a:r>
              <a:rPr sz="2800" i="1" spc="-10" dirty="0" smtClean="0">
                <a:latin typeface="Calibri"/>
                <a:cs typeface="Calibri"/>
              </a:rPr>
              <a:t>r</a:t>
            </a:r>
            <a:r>
              <a:rPr sz="2800" i="1" spc="0" dirty="0" smtClean="0">
                <a:latin typeface="Calibri"/>
                <a:cs typeface="Calibri"/>
              </a:rPr>
              <a:t>e</a:t>
            </a:r>
            <a:r>
              <a:rPr sz="2800" i="1" spc="-55" dirty="0" smtClean="0">
                <a:latin typeface="Calibri"/>
                <a:cs typeface="Calibri"/>
              </a:rPr>
              <a:t> </a:t>
            </a:r>
            <a:r>
              <a:rPr sz="2800" i="1" spc="-15" dirty="0" smtClean="0">
                <a:latin typeface="Calibri"/>
                <a:cs typeface="Calibri"/>
              </a:rPr>
              <a:t>s</a:t>
            </a:r>
            <a:r>
              <a:rPr sz="2800" i="1" spc="-55" dirty="0" smtClean="0">
                <a:latin typeface="Calibri"/>
                <a:cs typeface="Calibri"/>
              </a:rPr>
              <a:t>t</a:t>
            </a:r>
            <a:r>
              <a:rPr sz="2800" i="1" spc="0" dirty="0" smtClean="0">
                <a:latin typeface="Calibri"/>
                <a:cs typeface="Calibri"/>
              </a:rPr>
              <a:t>a</a:t>
            </a:r>
            <a:r>
              <a:rPr sz="2800" i="1" spc="-35" dirty="0" smtClean="0">
                <a:latin typeface="Calibri"/>
                <a:cs typeface="Calibri"/>
              </a:rPr>
              <a:t>t</a:t>
            </a:r>
            <a:r>
              <a:rPr sz="2800" i="1" spc="0" dirty="0" smtClean="0">
                <a:latin typeface="Calibri"/>
                <a:cs typeface="Calibri"/>
              </a:rPr>
              <a:t>e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3825240" y="3694176"/>
            <a:ext cx="3630167" cy="2410968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042028" y="3716782"/>
            <a:ext cx="3368421" cy="2234703"/>
          </a:xfrm>
          <a:custGeom>
            <a:avLst/>
            <a:gdLst/>
            <a:ahLst/>
            <a:cxnLst/>
            <a:rect l="l" t="t" r="r" b="b"/>
            <a:pathLst>
              <a:path w="3368421" h="2234703">
                <a:moveTo>
                  <a:pt x="153420" y="2063516"/>
                </a:moveTo>
                <a:lnTo>
                  <a:pt x="141732" y="2066112"/>
                </a:lnTo>
                <a:lnTo>
                  <a:pt x="0" y="2150618"/>
                </a:lnTo>
                <a:lnTo>
                  <a:pt x="143256" y="2232355"/>
                </a:lnTo>
                <a:lnTo>
                  <a:pt x="151986" y="2234703"/>
                </a:lnTo>
                <a:lnTo>
                  <a:pt x="162400" y="2231065"/>
                </a:lnTo>
                <a:lnTo>
                  <a:pt x="171365" y="2219840"/>
                </a:lnTo>
                <a:lnTo>
                  <a:pt x="170193" y="2208170"/>
                </a:lnTo>
                <a:lnTo>
                  <a:pt x="162179" y="2199259"/>
                </a:lnTo>
                <a:lnTo>
                  <a:pt x="109654" y="2169299"/>
                </a:lnTo>
                <a:lnTo>
                  <a:pt x="37973" y="2169299"/>
                </a:lnTo>
                <a:lnTo>
                  <a:pt x="37592" y="2131199"/>
                </a:lnTo>
                <a:lnTo>
                  <a:pt x="77978" y="2130818"/>
                </a:lnTo>
                <a:lnTo>
                  <a:pt x="106635" y="2129947"/>
                </a:lnTo>
                <a:lnTo>
                  <a:pt x="167796" y="2091951"/>
                </a:lnTo>
                <a:lnTo>
                  <a:pt x="169477" y="2081271"/>
                </a:lnTo>
                <a:lnTo>
                  <a:pt x="164130" y="2068256"/>
                </a:lnTo>
                <a:lnTo>
                  <a:pt x="153420" y="2063516"/>
                </a:lnTo>
                <a:close/>
              </a:path>
              <a:path w="3368421" h="2234703">
                <a:moveTo>
                  <a:pt x="106635" y="2129947"/>
                </a:moveTo>
                <a:lnTo>
                  <a:pt x="77978" y="2130818"/>
                </a:lnTo>
                <a:lnTo>
                  <a:pt x="37592" y="2131199"/>
                </a:lnTo>
                <a:lnTo>
                  <a:pt x="37973" y="2169299"/>
                </a:lnTo>
                <a:lnTo>
                  <a:pt x="79121" y="2168893"/>
                </a:lnTo>
                <a:lnTo>
                  <a:pt x="107438" y="2168036"/>
                </a:lnTo>
                <a:lnTo>
                  <a:pt x="104934" y="2166607"/>
                </a:lnTo>
                <a:lnTo>
                  <a:pt x="47625" y="2166607"/>
                </a:lnTo>
                <a:lnTo>
                  <a:pt x="47244" y="2133701"/>
                </a:lnTo>
                <a:lnTo>
                  <a:pt x="100592" y="2133701"/>
                </a:lnTo>
                <a:lnTo>
                  <a:pt x="106635" y="2129947"/>
                </a:lnTo>
                <a:close/>
              </a:path>
              <a:path w="3368421" h="2234703">
                <a:moveTo>
                  <a:pt x="107438" y="2168036"/>
                </a:moveTo>
                <a:lnTo>
                  <a:pt x="79121" y="2168893"/>
                </a:lnTo>
                <a:lnTo>
                  <a:pt x="37973" y="2169299"/>
                </a:lnTo>
                <a:lnTo>
                  <a:pt x="109654" y="2169299"/>
                </a:lnTo>
                <a:lnTo>
                  <a:pt x="107438" y="2168036"/>
                </a:lnTo>
                <a:close/>
              </a:path>
              <a:path w="3368421" h="2234703">
                <a:moveTo>
                  <a:pt x="3330321" y="0"/>
                </a:moveTo>
                <a:lnTo>
                  <a:pt x="3329051" y="50419"/>
                </a:lnTo>
                <a:lnTo>
                  <a:pt x="3325495" y="99822"/>
                </a:lnTo>
                <a:lnTo>
                  <a:pt x="3319653" y="149225"/>
                </a:lnTo>
                <a:lnTo>
                  <a:pt x="3311398" y="198628"/>
                </a:lnTo>
                <a:lnTo>
                  <a:pt x="3300856" y="247904"/>
                </a:lnTo>
                <a:lnTo>
                  <a:pt x="3288156" y="297180"/>
                </a:lnTo>
                <a:lnTo>
                  <a:pt x="3273171" y="346329"/>
                </a:lnTo>
                <a:lnTo>
                  <a:pt x="3256153" y="395224"/>
                </a:lnTo>
                <a:lnTo>
                  <a:pt x="3236976" y="443992"/>
                </a:lnTo>
                <a:lnTo>
                  <a:pt x="3215640" y="492633"/>
                </a:lnTo>
                <a:lnTo>
                  <a:pt x="3192272" y="541147"/>
                </a:lnTo>
                <a:lnTo>
                  <a:pt x="3166999" y="589280"/>
                </a:lnTo>
                <a:lnTo>
                  <a:pt x="3139567" y="637032"/>
                </a:lnTo>
                <a:lnTo>
                  <a:pt x="3110229" y="684784"/>
                </a:lnTo>
                <a:lnTo>
                  <a:pt x="3079115" y="732028"/>
                </a:lnTo>
                <a:lnTo>
                  <a:pt x="3045968" y="779018"/>
                </a:lnTo>
                <a:lnTo>
                  <a:pt x="3011043" y="825627"/>
                </a:lnTo>
                <a:lnTo>
                  <a:pt x="2974340" y="871728"/>
                </a:lnTo>
                <a:lnTo>
                  <a:pt x="2935731" y="917575"/>
                </a:lnTo>
                <a:lnTo>
                  <a:pt x="2895600" y="962914"/>
                </a:lnTo>
                <a:lnTo>
                  <a:pt x="2853690" y="1007745"/>
                </a:lnTo>
                <a:lnTo>
                  <a:pt x="2810129" y="1052068"/>
                </a:lnTo>
                <a:lnTo>
                  <a:pt x="2765044" y="1096010"/>
                </a:lnTo>
                <a:lnTo>
                  <a:pt x="2718180" y="1139317"/>
                </a:lnTo>
                <a:lnTo>
                  <a:pt x="2670048" y="1181989"/>
                </a:lnTo>
                <a:lnTo>
                  <a:pt x="2620264" y="1224026"/>
                </a:lnTo>
                <a:lnTo>
                  <a:pt x="2516251" y="1306576"/>
                </a:lnTo>
                <a:lnTo>
                  <a:pt x="2406777" y="1386205"/>
                </a:lnTo>
                <a:lnTo>
                  <a:pt x="2292223" y="1462913"/>
                </a:lnTo>
                <a:lnTo>
                  <a:pt x="2172589" y="1536446"/>
                </a:lnTo>
                <a:lnTo>
                  <a:pt x="2048510" y="1606677"/>
                </a:lnTo>
                <a:lnTo>
                  <a:pt x="1919986" y="1673479"/>
                </a:lnTo>
                <a:lnTo>
                  <a:pt x="1787525" y="1736598"/>
                </a:lnTo>
                <a:lnTo>
                  <a:pt x="1651508" y="1795653"/>
                </a:lnTo>
                <a:lnTo>
                  <a:pt x="1511935" y="1850771"/>
                </a:lnTo>
                <a:lnTo>
                  <a:pt x="1369441" y="1901494"/>
                </a:lnTo>
                <a:lnTo>
                  <a:pt x="1224153" y="1947672"/>
                </a:lnTo>
                <a:lnTo>
                  <a:pt x="1076452" y="1989213"/>
                </a:lnTo>
                <a:lnTo>
                  <a:pt x="926592" y="2025815"/>
                </a:lnTo>
                <a:lnTo>
                  <a:pt x="774826" y="2057285"/>
                </a:lnTo>
                <a:lnTo>
                  <a:pt x="621665" y="2083549"/>
                </a:lnTo>
                <a:lnTo>
                  <a:pt x="467106" y="2104301"/>
                </a:lnTo>
                <a:lnTo>
                  <a:pt x="311785" y="2119274"/>
                </a:lnTo>
                <a:lnTo>
                  <a:pt x="234187" y="2124659"/>
                </a:lnTo>
                <a:lnTo>
                  <a:pt x="156083" y="2128443"/>
                </a:lnTo>
                <a:lnTo>
                  <a:pt x="106635" y="2129947"/>
                </a:lnTo>
                <a:lnTo>
                  <a:pt x="75056" y="2149565"/>
                </a:lnTo>
                <a:lnTo>
                  <a:pt x="107438" y="2168036"/>
                </a:lnTo>
                <a:lnTo>
                  <a:pt x="157987" y="2166505"/>
                </a:lnTo>
                <a:lnTo>
                  <a:pt x="236728" y="2162670"/>
                </a:lnTo>
                <a:lnTo>
                  <a:pt x="315468" y="2157196"/>
                </a:lnTo>
                <a:lnTo>
                  <a:pt x="472186" y="2142070"/>
                </a:lnTo>
                <a:lnTo>
                  <a:pt x="628015" y="2121103"/>
                </a:lnTo>
                <a:lnTo>
                  <a:pt x="782574" y="2094598"/>
                </a:lnTo>
                <a:lnTo>
                  <a:pt x="935609" y="2062822"/>
                </a:lnTo>
                <a:lnTo>
                  <a:pt x="1086739" y="2025891"/>
                </a:lnTo>
                <a:lnTo>
                  <a:pt x="1235710" y="1983981"/>
                </a:lnTo>
                <a:lnTo>
                  <a:pt x="1382141" y="1937397"/>
                </a:lnTo>
                <a:lnTo>
                  <a:pt x="1525905" y="1886204"/>
                </a:lnTo>
                <a:lnTo>
                  <a:pt x="1666621" y="1830578"/>
                </a:lnTo>
                <a:lnTo>
                  <a:pt x="1803908" y="1771015"/>
                </a:lnTo>
                <a:lnTo>
                  <a:pt x="1937639" y="1707261"/>
                </a:lnTo>
                <a:lnTo>
                  <a:pt x="2067306" y="1639824"/>
                </a:lnTo>
                <a:lnTo>
                  <a:pt x="2192528" y="1568831"/>
                </a:lnTo>
                <a:lnTo>
                  <a:pt x="2313305" y="1494536"/>
                </a:lnTo>
                <a:lnTo>
                  <a:pt x="2429256" y="1416939"/>
                </a:lnTo>
                <a:lnTo>
                  <a:pt x="2539873" y="1336421"/>
                </a:lnTo>
                <a:lnTo>
                  <a:pt x="2644775" y="1253109"/>
                </a:lnTo>
                <a:lnTo>
                  <a:pt x="2695194" y="1210437"/>
                </a:lnTo>
                <a:lnTo>
                  <a:pt x="2744089" y="1167257"/>
                </a:lnTo>
                <a:lnTo>
                  <a:pt x="2791460" y="1123315"/>
                </a:lnTo>
                <a:lnTo>
                  <a:pt x="2837434" y="1078738"/>
                </a:lnTo>
                <a:lnTo>
                  <a:pt x="2881503" y="1033780"/>
                </a:lnTo>
                <a:lnTo>
                  <a:pt x="2924175" y="988187"/>
                </a:lnTo>
                <a:lnTo>
                  <a:pt x="2964942" y="942086"/>
                </a:lnTo>
                <a:lnTo>
                  <a:pt x="3004185" y="895477"/>
                </a:lnTo>
                <a:lnTo>
                  <a:pt x="3041523" y="848487"/>
                </a:lnTo>
                <a:lnTo>
                  <a:pt x="3077082" y="800989"/>
                </a:lnTo>
                <a:lnTo>
                  <a:pt x="3110865" y="752983"/>
                </a:lnTo>
                <a:lnTo>
                  <a:pt x="3142742" y="704723"/>
                </a:lnTo>
                <a:lnTo>
                  <a:pt x="3172587" y="655955"/>
                </a:lnTo>
                <a:lnTo>
                  <a:pt x="3200654" y="607060"/>
                </a:lnTo>
                <a:lnTo>
                  <a:pt x="3226562" y="557657"/>
                </a:lnTo>
                <a:lnTo>
                  <a:pt x="3250565" y="508000"/>
                </a:lnTo>
                <a:lnTo>
                  <a:pt x="3272409" y="457962"/>
                </a:lnTo>
                <a:lnTo>
                  <a:pt x="3292094" y="407797"/>
                </a:lnTo>
                <a:lnTo>
                  <a:pt x="3309747" y="357378"/>
                </a:lnTo>
                <a:lnTo>
                  <a:pt x="3325114" y="306705"/>
                </a:lnTo>
                <a:lnTo>
                  <a:pt x="3338068" y="255905"/>
                </a:lnTo>
                <a:lnTo>
                  <a:pt x="3348863" y="204978"/>
                </a:lnTo>
                <a:lnTo>
                  <a:pt x="3357372" y="153797"/>
                </a:lnTo>
                <a:lnTo>
                  <a:pt x="3363468" y="102616"/>
                </a:lnTo>
                <a:lnTo>
                  <a:pt x="3367151" y="51308"/>
                </a:lnTo>
                <a:lnTo>
                  <a:pt x="3368421" y="889"/>
                </a:lnTo>
                <a:lnTo>
                  <a:pt x="3330321" y="0"/>
                </a:lnTo>
                <a:close/>
              </a:path>
              <a:path w="3368421" h="2234703">
                <a:moveTo>
                  <a:pt x="47244" y="2133701"/>
                </a:moveTo>
                <a:lnTo>
                  <a:pt x="47625" y="2166607"/>
                </a:lnTo>
                <a:lnTo>
                  <a:pt x="75056" y="2149565"/>
                </a:lnTo>
                <a:lnTo>
                  <a:pt x="47244" y="2133701"/>
                </a:lnTo>
                <a:close/>
              </a:path>
              <a:path w="3368421" h="2234703">
                <a:moveTo>
                  <a:pt x="75056" y="2149565"/>
                </a:moveTo>
                <a:lnTo>
                  <a:pt x="47625" y="2166607"/>
                </a:lnTo>
                <a:lnTo>
                  <a:pt x="104934" y="2166607"/>
                </a:lnTo>
                <a:lnTo>
                  <a:pt x="75056" y="2149565"/>
                </a:lnTo>
                <a:close/>
              </a:path>
              <a:path w="3368421" h="2234703">
                <a:moveTo>
                  <a:pt x="100592" y="2133701"/>
                </a:moveTo>
                <a:lnTo>
                  <a:pt x="47244" y="2133701"/>
                </a:lnTo>
                <a:lnTo>
                  <a:pt x="75056" y="2149565"/>
                </a:lnTo>
                <a:lnTo>
                  <a:pt x="100592" y="213370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2704592" y="3910710"/>
            <a:ext cx="2061845" cy="8845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>
              <a:lnSpc>
                <a:spcPct val="100000"/>
              </a:lnSpc>
            </a:pPr>
            <a:r>
              <a:rPr sz="2800" i="1" spc="-50" dirty="0" smtClean="0">
                <a:latin typeface="Calibri"/>
                <a:cs typeface="Calibri"/>
              </a:rPr>
              <a:t>e</a:t>
            </a:r>
            <a:r>
              <a:rPr sz="2800" i="1" spc="0" dirty="0" smtClean="0">
                <a:latin typeface="Calibri"/>
                <a:cs typeface="Calibri"/>
              </a:rPr>
              <a:t>xpor</a:t>
            </a:r>
            <a:r>
              <a:rPr sz="2800" i="1" spc="-10" dirty="0" smtClean="0">
                <a:latin typeface="Calibri"/>
                <a:cs typeface="Calibri"/>
              </a:rPr>
              <a:t>t</a:t>
            </a:r>
            <a:r>
              <a:rPr sz="2800" i="1" spc="-15" dirty="0" smtClean="0">
                <a:latin typeface="Calibri"/>
                <a:cs typeface="Calibri"/>
              </a:rPr>
              <a:t>/</a:t>
            </a:r>
            <a:r>
              <a:rPr sz="2800" i="1" spc="0" dirty="0" smtClean="0">
                <a:latin typeface="Calibri"/>
                <a:cs typeface="Calibri"/>
              </a:rPr>
              <a:t>i</a:t>
            </a:r>
            <a:r>
              <a:rPr sz="2800" i="1" spc="5" dirty="0" smtClean="0">
                <a:latin typeface="Calibri"/>
                <a:cs typeface="Calibri"/>
              </a:rPr>
              <a:t>m</a:t>
            </a:r>
            <a:r>
              <a:rPr sz="2800" i="1" spc="0" dirty="0" smtClean="0">
                <a:latin typeface="Calibri"/>
                <a:cs typeface="Calibri"/>
              </a:rPr>
              <a:t>po</a:t>
            </a:r>
            <a:r>
              <a:rPr sz="2800" i="1" spc="-15" dirty="0" smtClean="0">
                <a:latin typeface="Calibri"/>
                <a:cs typeface="Calibri"/>
              </a:rPr>
              <a:t>r</a:t>
            </a:r>
            <a:r>
              <a:rPr sz="2800" i="1" spc="0" dirty="0" smtClean="0">
                <a:latin typeface="Calibri"/>
                <a:cs typeface="Calibri"/>
              </a:rPr>
              <a:t>t</a:t>
            </a:r>
            <a:endParaRPr sz="2800" dirty="0">
              <a:latin typeface="Calibri"/>
              <a:cs typeface="Calibri"/>
            </a:endParaRPr>
          </a:p>
          <a:p>
            <a:pPr marL="0" algn="ctr">
              <a:lnSpc>
                <a:spcPct val="100000"/>
              </a:lnSpc>
            </a:pPr>
            <a:r>
              <a:rPr lang="en-US" sz="2800" i="1" dirty="0">
                <a:latin typeface="Calibri"/>
                <a:cs typeface="Calibri"/>
              </a:rPr>
              <a:t>s</a:t>
            </a:r>
            <a:r>
              <a:rPr sz="2800" i="1" spc="-55" dirty="0" smtClean="0">
                <a:latin typeface="Calibri"/>
                <a:cs typeface="Calibri"/>
              </a:rPr>
              <a:t>t</a:t>
            </a:r>
            <a:r>
              <a:rPr sz="2800" i="1" spc="0" dirty="0" smtClean="0">
                <a:latin typeface="Calibri"/>
                <a:cs typeface="Calibri"/>
              </a:rPr>
              <a:t>a</a:t>
            </a:r>
            <a:r>
              <a:rPr sz="2800" i="1" spc="-35" dirty="0" smtClean="0">
                <a:latin typeface="Calibri"/>
                <a:cs typeface="Calibri"/>
              </a:rPr>
              <a:t>t</a:t>
            </a:r>
            <a:r>
              <a:rPr sz="2800" i="1" spc="0" dirty="0" smtClean="0">
                <a:latin typeface="Calibri"/>
                <a:cs typeface="Calibri"/>
              </a:rPr>
              <a:t>e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8433054" y="6441338"/>
            <a:ext cx="178435" cy="2032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spc="-20" dirty="0" smtClean="0">
                <a:solidFill>
                  <a:srgbClr val="888888"/>
                </a:solidFill>
                <a:latin typeface="Calibri"/>
                <a:cs typeface="Calibri"/>
              </a:rPr>
              <a:t>10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9" name="직사각형 38"/>
          <p:cNvSpPr/>
          <p:nvPr/>
        </p:nvSpPr>
        <p:spPr>
          <a:xfrm>
            <a:off x="1845347" y="4876800"/>
            <a:ext cx="6723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spc="-20" dirty="0" smtClean="0"/>
              <a:t>NF1</a:t>
            </a:r>
            <a:endParaRPr lang="ko-KR" altLang="en-US" sz="2400" dirty="0"/>
          </a:p>
        </p:txBody>
      </p:sp>
      <p:sp>
        <p:nvSpPr>
          <p:cNvPr id="40" name="직사각형 39"/>
          <p:cNvSpPr/>
          <p:nvPr/>
        </p:nvSpPr>
        <p:spPr>
          <a:xfrm>
            <a:off x="4626394" y="4845882"/>
            <a:ext cx="6723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spc="-20" dirty="0" smtClean="0"/>
              <a:t>NF2</a:t>
            </a:r>
            <a:endParaRPr lang="ko-KR" altLang="en-US" sz="2400" dirty="0"/>
          </a:p>
        </p:txBody>
      </p:sp>
      <p:sp>
        <p:nvSpPr>
          <p:cNvPr id="41" name="직사각형 40"/>
          <p:cNvSpPr/>
          <p:nvPr/>
        </p:nvSpPr>
        <p:spPr>
          <a:xfrm>
            <a:off x="5928690" y="1432514"/>
            <a:ext cx="296671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altLang="ko-KR" sz="2000" spc="5" dirty="0" smtClean="0">
                <a:cs typeface="Calibri"/>
              </a:rPr>
              <a:t>ex) Elastic scaling</a:t>
            </a:r>
          </a:p>
          <a:p>
            <a:pPr marL="12700">
              <a:lnSpc>
                <a:spcPct val="100000"/>
              </a:lnSpc>
            </a:pPr>
            <a:r>
              <a:rPr lang="en-US" altLang="ko-KR" sz="2000" spc="5" dirty="0" smtClean="0">
                <a:cs typeface="Calibri"/>
              </a:rPr>
              <a:t>      Hot standby</a:t>
            </a:r>
          </a:p>
          <a:p>
            <a:pPr marL="12700">
              <a:lnSpc>
                <a:spcPct val="100000"/>
              </a:lnSpc>
            </a:pPr>
            <a:r>
              <a:rPr lang="en-US" altLang="ko-KR" sz="2000" spc="5" dirty="0" smtClean="0">
                <a:cs typeface="Calibri"/>
              </a:rPr>
              <a:t>      Dynamic enhancement</a:t>
            </a:r>
            <a:endParaRPr lang="en-US" altLang="ko-KR" sz="2000" dirty="0"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6244" y="1469009"/>
            <a:ext cx="7750175" cy="208216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527685" indent="-515620">
              <a:lnSpc>
                <a:spcPct val="100000"/>
              </a:lnSpc>
              <a:buFont typeface="Calibri"/>
              <a:buAutoNum type="arabicPeriod"/>
              <a:tabLst>
                <a:tab pos="527685" algn="l"/>
              </a:tabLst>
            </a:pPr>
            <a:r>
              <a:rPr lang="en-US" sz="3200" spc="-15" dirty="0" smtClean="0">
                <a:latin typeface="Calibri"/>
                <a:cs typeface="Calibri"/>
              </a:rPr>
              <a:t>M</a:t>
            </a:r>
            <a:r>
              <a:rPr sz="3200" spc="-25" dirty="0" smtClean="0">
                <a:latin typeface="Calibri"/>
                <a:cs typeface="Calibri"/>
              </a:rPr>
              <a:t>a</a:t>
            </a:r>
            <a:r>
              <a:rPr sz="3200" spc="-70" dirty="0" smtClean="0">
                <a:latin typeface="Calibri"/>
                <a:cs typeface="Calibri"/>
              </a:rPr>
              <a:t>n</a:t>
            </a:r>
            <a:r>
              <a:rPr sz="3200" spc="-15" dirty="0" smtClean="0">
                <a:latin typeface="Calibri"/>
                <a:cs typeface="Calibri"/>
              </a:rPr>
              <a:t>y</a:t>
            </a:r>
            <a:r>
              <a:rPr sz="3200" spc="10" dirty="0" smtClean="0">
                <a:latin typeface="Calibri"/>
                <a:cs typeface="Calibri"/>
              </a:rPr>
              <a:t> </a:t>
            </a:r>
            <a:r>
              <a:rPr sz="3200" spc="-25" dirty="0" err="1" smtClean="0">
                <a:latin typeface="Calibri"/>
                <a:cs typeface="Calibri"/>
              </a:rPr>
              <a:t>N</a:t>
            </a:r>
            <a:r>
              <a:rPr sz="3200" spc="-70" dirty="0" err="1" smtClean="0">
                <a:latin typeface="Calibri"/>
                <a:cs typeface="Calibri"/>
              </a:rPr>
              <a:t>F</a:t>
            </a:r>
            <a:r>
              <a:rPr sz="3200" spc="-15" dirty="0" err="1" smtClean="0">
                <a:latin typeface="Calibri"/>
                <a:cs typeface="Calibri"/>
              </a:rPr>
              <a:t>s</a:t>
            </a:r>
            <a:r>
              <a:rPr lang="en-US" sz="3200" spc="-15" dirty="0" smtClean="0">
                <a:latin typeface="Calibri"/>
                <a:cs typeface="Calibri"/>
              </a:rPr>
              <a:t>,</a:t>
            </a:r>
            <a:r>
              <a:rPr sz="3200" spc="15" dirty="0" smtClean="0">
                <a:latin typeface="Calibri"/>
                <a:cs typeface="Calibri"/>
              </a:rPr>
              <a:t> </a:t>
            </a:r>
            <a:r>
              <a:rPr sz="3200" spc="-20" dirty="0" smtClean="0">
                <a:latin typeface="Calibri"/>
                <a:cs typeface="Calibri"/>
              </a:rPr>
              <a:t>min</a:t>
            </a:r>
            <a:r>
              <a:rPr sz="3200" spc="0" dirty="0" smtClean="0">
                <a:latin typeface="Calibri"/>
                <a:cs typeface="Calibri"/>
              </a:rPr>
              <a:t>i</a:t>
            </a:r>
            <a:r>
              <a:rPr sz="3200" spc="-20" dirty="0" smtClean="0">
                <a:latin typeface="Calibri"/>
                <a:cs typeface="Calibri"/>
              </a:rPr>
              <a:t>mal</a:t>
            </a:r>
            <a:r>
              <a:rPr sz="3200" spc="50" dirty="0" smtClean="0">
                <a:latin typeface="Calibri"/>
                <a:cs typeface="Calibri"/>
              </a:rPr>
              <a:t> </a:t>
            </a:r>
            <a:r>
              <a:rPr sz="3200" spc="-20" dirty="0" smtClean="0">
                <a:latin typeface="Calibri"/>
                <a:cs typeface="Calibri"/>
              </a:rPr>
              <a:t>chan</a:t>
            </a:r>
            <a:r>
              <a:rPr sz="3200" spc="-30" dirty="0" smtClean="0">
                <a:latin typeface="Calibri"/>
                <a:cs typeface="Calibri"/>
              </a:rPr>
              <a:t>g</a:t>
            </a:r>
            <a:r>
              <a:rPr sz="3200" spc="-15" dirty="0" smtClean="0">
                <a:latin typeface="Calibri"/>
                <a:cs typeface="Calibri"/>
              </a:rPr>
              <a:t>es</a:t>
            </a:r>
            <a:endParaRPr lang="en-US" sz="3200" spc="-15" dirty="0" smtClean="0">
              <a:latin typeface="Calibri"/>
              <a:cs typeface="Calibri"/>
            </a:endParaRPr>
          </a:p>
          <a:p>
            <a:pPr marL="12065">
              <a:tabLst>
                <a:tab pos="527685" algn="l"/>
              </a:tabLst>
            </a:pPr>
            <a:r>
              <a:rPr lang="en-US" altLang="ko-KR" sz="2400" spc="-20" dirty="0" smtClean="0">
                <a:cs typeface="Calibri"/>
              </a:rPr>
              <a:t>      - </a:t>
            </a:r>
            <a:r>
              <a:rPr lang="en-US" altLang="ko-KR" sz="2400" spc="-20" dirty="0">
                <a:cs typeface="Calibri"/>
              </a:rPr>
              <a:t>state operations at different </a:t>
            </a:r>
            <a:r>
              <a:rPr lang="en-US" altLang="ko-KR" sz="2400" spc="-20" dirty="0" smtClean="0">
                <a:cs typeface="Calibri"/>
              </a:rPr>
              <a:t>granularities</a:t>
            </a:r>
          </a:p>
          <a:p>
            <a:pPr marL="12065">
              <a:tabLst>
                <a:tab pos="527685" algn="l"/>
              </a:tabLst>
            </a:pPr>
            <a:endParaRPr lang="en-US" altLang="ko-KR" sz="2400" spc="-20" dirty="0">
              <a:cs typeface="Calibri"/>
            </a:endParaRPr>
          </a:p>
          <a:p>
            <a:pPr marL="527685" indent="-515620">
              <a:lnSpc>
                <a:spcPct val="100000"/>
              </a:lnSpc>
              <a:buFont typeface="Calibri"/>
              <a:buAutoNum type="arabicPeriod"/>
              <a:tabLst>
                <a:tab pos="527685" algn="l"/>
              </a:tabLst>
            </a:pPr>
            <a:endParaRPr lang="en-US" sz="3200" spc="-15" dirty="0" smtClean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6244" y="5105400"/>
            <a:ext cx="8087919" cy="153913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527685" algn="l"/>
              </a:tabLst>
            </a:pPr>
            <a:r>
              <a:rPr sz="3200" spc="-35" dirty="0" smtClean="0">
                <a:latin typeface="Calibri"/>
                <a:cs typeface="Calibri"/>
              </a:rPr>
              <a:t>3</a:t>
            </a:r>
            <a:r>
              <a:rPr sz="3200" spc="-10" dirty="0" smtClean="0">
                <a:latin typeface="Calibri"/>
                <a:cs typeface="Calibri"/>
              </a:rPr>
              <a:t>.	</a:t>
            </a:r>
            <a:r>
              <a:rPr lang="en-US" sz="3200" spc="-20" dirty="0" smtClean="0">
                <a:latin typeface="Calibri"/>
                <a:cs typeface="Calibri"/>
              </a:rPr>
              <a:t>Ensure application’s flexibility</a:t>
            </a:r>
          </a:p>
          <a:p>
            <a:pPr marL="12700">
              <a:lnSpc>
                <a:spcPct val="100000"/>
              </a:lnSpc>
              <a:tabLst>
                <a:tab pos="527685" algn="l"/>
              </a:tabLst>
            </a:pPr>
            <a:r>
              <a:rPr lang="en-US" sz="2400" spc="-20" dirty="0">
                <a:latin typeface="Calibri"/>
                <a:cs typeface="Calibri"/>
              </a:rPr>
              <a:t>	</a:t>
            </a:r>
            <a:r>
              <a:rPr lang="en-US" sz="2400" spc="-20" dirty="0" smtClean="0">
                <a:latin typeface="Calibri"/>
                <a:cs typeface="Calibri"/>
              </a:rPr>
              <a:t>- state operations at different granularities</a:t>
            </a:r>
          </a:p>
          <a:p>
            <a:pPr marL="12700">
              <a:lnSpc>
                <a:spcPct val="100000"/>
              </a:lnSpc>
              <a:tabLst>
                <a:tab pos="527685" algn="l"/>
              </a:tabLst>
            </a:pPr>
            <a:r>
              <a:rPr lang="en-US" sz="2400" spc="-20" dirty="0">
                <a:latin typeface="Calibri"/>
                <a:cs typeface="Calibri"/>
              </a:rPr>
              <a:t>	</a:t>
            </a:r>
            <a:r>
              <a:rPr lang="en-US" sz="2400" spc="-20" dirty="0" smtClean="0">
                <a:latin typeface="Calibri"/>
                <a:cs typeface="Calibri"/>
              </a:rPr>
              <a:t>- flexibility in choosing guarantees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646680">
              <a:lnSpc>
                <a:spcPct val="100000"/>
              </a:lnSpc>
            </a:pPr>
            <a:r>
              <a:rPr sz="4400" b="1" spc="-25" dirty="0" smtClean="0">
                <a:solidFill>
                  <a:srgbClr val="E36C09"/>
                </a:solidFill>
                <a:latin typeface="Calibri"/>
                <a:cs typeface="Calibri"/>
              </a:rPr>
              <a:t>Ch</a:t>
            </a:r>
            <a:r>
              <a:rPr sz="4400" b="1" spc="-40" dirty="0" smtClean="0">
                <a:solidFill>
                  <a:srgbClr val="E36C09"/>
                </a:solidFill>
                <a:latin typeface="Calibri"/>
                <a:cs typeface="Calibri"/>
              </a:rPr>
              <a:t>a</a:t>
            </a:r>
            <a:r>
              <a:rPr sz="4400" b="1" spc="-20" dirty="0" smtClean="0">
                <a:solidFill>
                  <a:srgbClr val="E36C09"/>
                </a:solidFill>
                <a:latin typeface="Calibri"/>
                <a:cs typeface="Calibri"/>
              </a:rPr>
              <a:t>llen</a:t>
            </a:r>
            <a:r>
              <a:rPr sz="4400" b="1" spc="-80" dirty="0" smtClean="0">
                <a:solidFill>
                  <a:srgbClr val="E36C09"/>
                </a:solidFill>
                <a:latin typeface="Calibri"/>
                <a:cs typeface="Calibri"/>
              </a:rPr>
              <a:t>g</a:t>
            </a:r>
            <a:r>
              <a:rPr sz="4400" b="1" spc="-20" dirty="0" smtClean="0">
                <a:solidFill>
                  <a:srgbClr val="E36C09"/>
                </a:solidFill>
                <a:latin typeface="Calibri"/>
                <a:cs typeface="Calibri"/>
              </a:rPr>
              <a:t>es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058451" y="2329688"/>
            <a:ext cx="868680" cy="8641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190023" y="2436368"/>
            <a:ext cx="603503" cy="6035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132872" y="2329688"/>
            <a:ext cx="836676" cy="8641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187736" y="2363216"/>
            <a:ext cx="730045" cy="7543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261649" y="2436520"/>
            <a:ext cx="577634" cy="60407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225200" y="2617622"/>
            <a:ext cx="410584" cy="42938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068106" y="2390546"/>
            <a:ext cx="702945" cy="70294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175287" y="2329688"/>
            <a:ext cx="864108" cy="86410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231167" y="2375916"/>
            <a:ext cx="685800" cy="6858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254280" y="2329688"/>
            <a:ext cx="864108" cy="86410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339369" y="2388743"/>
            <a:ext cx="685800" cy="6858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678423" y="4511547"/>
            <a:ext cx="551688" cy="262127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891784" y="4590796"/>
            <a:ext cx="91439" cy="9143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728485" y="4541486"/>
            <a:ext cx="433910" cy="161182"/>
          </a:xfrm>
          <a:custGeom>
            <a:avLst/>
            <a:gdLst/>
            <a:ahLst/>
            <a:cxnLst/>
            <a:rect l="l" t="t" r="r" b="b"/>
            <a:pathLst>
              <a:path w="433910" h="161182">
                <a:moveTo>
                  <a:pt x="433910" y="135161"/>
                </a:moveTo>
                <a:lnTo>
                  <a:pt x="160885" y="135161"/>
                </a:lnTo>
                <a:lnTo>
                  <a:pt x="167054" y="140241"/>
                </a:lnTo>
                <a:lnTo>
                  <a:pt x="205006" y="156748"/>
                </a:lnTo>
                <a:lnTo>
                  <a:pt x="248023" y="161182"/>
                </a:lnTo>
                <a:lnTo>
                  <a:pt x="260784" y="159838"/>
                </a:lnTo>
                <a:lnTo>
                  <a:pt x="272063" y="157117"/>
                </a:lnTo>
                <a:lnTo>
                  <a:pt x="281339" y="153085"/>
                </a:lnTo>
                <a:lnTo>
                  <a:pt x="288266" y="147734"/>
                </a:lnTo>
                <a:lnTo>
                  <a:pt x="380394" y="147734"/>
                </a:lnTo>
                <a:lnTo>
                  <a:pt x="380634" y="147567"/>
                </a:lnTo>
                <a:lnTo>
                  <a:pt x="384532" y="140241"/>
                </a:lnTo>
                <a:lnTo>
                  <a:pt x="411799" y="140237"/>
                </a:lnTo>
                <a:lnTo>
                  <a:pt x="419052" y="139395"/>
                </a:lnTo>
                <a:lnTo>
                  <a:pt x="433307" y="135501"/>
                </a:lnTo>
                <a:lnTo>
                  <a:pt x="433910" y="135161"/>
                </a:lnTo>
                <a:close/>
              </a:path>
              <a:path w="433910" h="161182">
                <a:moveTo>
                  <a:pt x="380394" y="147734"/>
                </a:moveTo>
                <a:lnTo>
                  <a:pt x="288266" y="147734"/>
                </a:lnTo>
                <a:lnTo>
                  <a:pt x="291381" y="149148"/>
                </a:lnTo>
                <a:lnTo>
                  <a:pt x="300781" y="152543"/>
                </a:lnTo>
                <a:lnTo>
                  <a:pt x="313089" y="155631"/>
                </a:lnTo>
                <a:lnTo>
                  <a:pt x="329783" y="158622"/>
                </a:lnTo>
                <a:lnTo>
                  <a:pt x="346247" y="158968"/>
                </a:lnTo>
                <a:lnTo>
                  <a:pt x="360722" y="157117"/>
                </a:lnTo>
                <a:lnTo>
                  <a:pt x="372441" y="153255"/>
                </a:lnTo>
                <a:lnTo>
                  <a:pt x="380394" y="147734"/>
                </a:lnTo>
                <a:close/>
              </a:path>
              <a:path w="433910" h="161182">
                <a:moveTo>
                  <a:pt x="411766" y="140241"/>
                </a:moveTo>
                <a:lnTo>
                  <a:pt x="384532" y="140241"/>
                </a:lnTo>
                <a:lnTo>
                  <a:pt x="394204" y="140931"/>
                </a:lnTo>
                <a:lnTo>
                  <a:pt x="406968" y="140798"/>
                </a:lnTo>
                <a:lnTo>
                  <a:pt x="411766" y="140241"/>
                </a:lnTo>
                <a:close/>
              </a:path>
              <a:path w="433910" h="161182">
                <a:moveTo>
                  <a:pt x="36426" y="26383"/>
                </a:moveTo>
                <a:lnTo>
                  <a:pt x="24620" y="27144"/>
                </a:lnTo>
                <a:lnTo>
                  <a:pt x="12695" y="30746"/>
                </a:lnTo>
                <a:lnTo>
                  <a:pt x="278" y="37975"/>
                </a:lnTo>
                <a:lnTo>
                  <a:pt x="0" y="46084"/>
                </a:lnTo>
                <a:lnTo>
                  <a:pt x="6323" y="54513"/>
                </a:lnTo>
                <a:lnTo>
                  <a:pt x="18899" y="62263"/>
                </a:lnTo>
                <a:lnTo>
                  <a:pt x="8993" y="65184"/>
                </a:lnTo>
                <a:lnTo>
                  <a:pt x="3532" y="70518"/>
                </a:lnTo>
                <a:lnTo>
                  <a:pt x="4631" y="79090"/>
                </a:lnTo>
                <a:lnTo>
                  <a:pt x="10090" y="87123"/>
                </a:lnTo>
                <a:lnTo>
                  <a:pt x="20569" y="94286"/>
                </a:lnTo>
                <a:lnTo>
                  <a:pt x="34838" y="99898"/>
                </a:lnTo>
                <a:lnTo>
                  <a:pt x="51665" y="103284"/>
                </a:lnTo>
                <a:lnTo>
                  <a:pt x="51792" y="103538"/>
                </a:lnTo>
                <a:lnTo>
                  <a:pt x="93306" y="127297"/>
                </a:lnTo>
                <a:lnTo>
                  <a:pt x="133641" y="135339"/>
                </a:lnTo>
                <a:lnTo>
                  <a:pt x="147424" y="135862"/>
                </a:lnTo>
                <a:lnTo>
                  <a:pt x="160885" y="135161"/>
                </a:lnTo>
                <a:lnTo>
                  <a:pt x="433910" y="135161"/>
                </a:lnTo>
                <a:lnTo>
                  <a:pt x="443450" y="129778"/>
                </a:lnTo>
                <a:lnTo>
                  <a:pt x="449293" y="122632"/>
                </a:lnTo>
                <a:lnTo>
                  <a:pt x="450647" y="114465"/>
                </a:lnTo>
                <a:lnTo>
                  <a:pt x="447326" y="105679"/>
                </a:lnTo>
                <a:lnTo>
                  <a:pt x="439142" y="96680"/>
                </a:lnTo>
                <a:lnTo>
                  <a:pt x="440412" y="95791"/>
                </a:lnTo>
                <a:lnTo>
                  <a:pt x="441428" y="94775"/>
                </a:lnTo>
                <a:lnTo>
                  <a:pt x="443447" y="92263"/>
                </a:lnTo>
                <a:lnTo>
                  <a:pt x="445517" y="84723"/>
                </a:lnTo>
                <a:lnTo>
                  <a:pt x="442563" y="76789"/>
                </a:lnTo>
                <a:lnTo>
                  <a:pt x="435071" y="69016"/>
                </a:lnTo>
                <a:lnTo>
                  <a:pt x="423524" y="61957"/>
                </a:lnTo>
                <a:lnTo>
                  <a:pt x="408408" y="56167"/>
                </a:lnTo>
                <a:lnTo>
                  <a:pt x="406871" y="52286"/>
                </a:lnTo>
                <a:lnTo>
                  <a:pt x="399468" y="44786"/>
                </a:lnTo>
                <a:lnTo>
                  <a:pt x="383322" y="34915"/>
                </a:lnTo>
                <a:lnTo>
                  <a:pt x="370996" y="30902"/>
                </a:lnTo>
                <a:lnTo>
                  <a:pt x="368994" y="30513"/>
                </a:lnTo>
                <a:lnTo>
                  <a:pt x="321667" y="30513"/>
                </a:lnTo>
                <a:lnTo>
                  <a:pt x="317857" y="27338"/>
                </a:lnTo>
                <a:lnTo>
                  <a:pt x="316532" y="26576"/>
                </a:lnTo>
                <a:lnTo>
                  <a:pt x="44045" y="26576"/>
                </a:lnTo>
                <a:lnTo>
                  <a:pt x="36426" y="26383"/>
                </a:lnTo>
                <a:close/>
              </a:path>
              <a:path w="433910" h="161182">
                <a:moveTo>
                  <a:pt x="344906" y="27393"/>
                </a:moveTo>
                <a:lnTo>
                  <a:pt x="332572" y="28078"/>
                </a:lnTo>
                <a:lnTo>
                  <a:pt x="321667" y="30513"/>
                </a:lnTo>
                <a:lnTo>
                  <a:pt x="368994" y="30513"/>
                </a:lnTo>
                <a:lnTo>
                  <a:pt x="357952" y="28364"/>
                </a:lnTo>
                <a:lnTo>
                  <a:pt x="344906" y="27393"/>
                </a:lnTo>
                <a:close/>
              </a:path>
              <a:path w="433910" h="161182">
                <a:moveTo>
                  <a:pt x="89044" y="0"/>
                </a:moveTo>
                <a:lnTo>
                  <a:pt x="51062" y="11188"/>
                </a:lnTo>
                <a:lnTo>
                  <a:pt x="44045" y="26576"/>
                </a:lnTo>
                <a:lnTo>
                  <a:pt x="316532" y="26576"/>
                </a:lnTo>
                <a:lnTo>
                  <a:pt x="312777" y="24417"/>
                </a:lnTo>
                <a:lnTo>
                  <a:pt x="305122" y="21208"/>
                </a:lnTo>
                <a:lnTo>
                  <a:pt x="304378" y="20988"/>
                </a:lnTo>
                <a:lnTo>
                  <a:pt x="244070" y="20988"/>
                </a:lnTo>
                <a:lnTo>
                  <a:pt x="240514" y="18575"/>
                </a:lnTo>
                <a:lnTo>
                  <a:pt x="236450" y="16416"/>
                </a:lnTo>
                <a:lnTo>
                  <a:pt x="228078" y="12974"/>
                </a:lnTo>
                <a:lnTo>
                  <a:pt x="226059" y="12352"/>
                </a:lnTo>
                <a:lnTo>
                  <a:pt x="154916" y="12352"/>
                </a:lnTo>
                <a:lnTo>
                  <a:pt x="145352" y="8495"/>
                </a:lnTo>
                <a:lnTo>
                  <a:pt x="133774" y="4987"/>
                </a:lnTo>
                <a:lnTo>
                  <a:pt x="120946" y="2258"/>
                </a:lnTo>
                <a:lnTo>
                  <a:pt x="106736" y="324"/>
                </a:lnTo>
                <a:lnTo>
                  <a:pt x="89044" y="0"/>
                </a:lnTo>
                <a:close/>
              </a:path>
              <a:path w="433910" h="161182">
                <a:moveTo>
                  <a:pt x="264831" y="15166"/>
                </a:moveTo>
                <a:lnTo>
                  <a:pt x="253205" y="17084"/>
                </a:lnTo>
                <a:lnTo>
                  <a:pt x="244070" y="20988"/>
                </a:lnTo>
                <a:lnTo>
                  <a:pt x="304378" y="20988"/>
                </a:lnTo>
                <a:lnTo>
                  <a:pt x="291742" y="17239"/>
                </a:lnTo>
                <a:lnTo>
                  <a:pt x="277995" y="15221"/>
                </a:lnTo>
                <a:lnTo>
                  <a:pt x="264831" y="15166"/>
                </a:lnTo>
                <a:close/>
              </a:path>
              <a:path w="433910" h="161182">
                <a:moveTo>
                  <a:pt x="187782" y="5489"/>
                </a:moveTo>
                <a:lnTo>
                  <a:pt x="175148" y="6166"/>
                </a:lnTo>
                <a:lnTo>
                  <a:pt x="163980" y="8450"/>
                </a:lnTo>
                <a:lnTo>
                  <a:pt x="154916" y="12352"/>
                </a:lnTo>
                <a:lnTo>
                  <a:pt x="226059" y="12352"/>
                </a:lnTo>
                <a:lnTo>
                  <a:pt x="214886" y="8905"/>
                </a:lnTo>
                <a:lnTo>
                  <a:pt x="201241" y="6406"/>
                </a:lnTo>
                <a:lnTo>
                  <a:pt x="187782" y="5489"/>
                </a:lnTo>
                <a:close/>
              </a:path>
            </a:pathLst>
          </a:cu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723723" y="4038600"/>
            <a:ext cx="1832776" cy="93980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6436614" y="4252214"/>
            <a:ext cx="676275" cy="3937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400" b="1" spc="-15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400" b="1" spc="-35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400" b="1" spc="-50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400" b="1" spc="-30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400" b="1" spc="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782567" y="4127500"/>
            <a:ext cx="551688" cy="262127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995928" y="4209796"/>
            <a:ext cx="91439" cy="9143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832959" y="4157773"/>
            <a:ext cx="433915" cy="161208"/>
          </a:xfrm>
          <a:custGeom>
            <a:avLst/>
            <a:gdLst/>
            <a:ahLst/>
            <a:cxnLst/>
            <a:rect l="l" t="t" r="r" b="b"/>
            <a:pathLst>
              <a:path w="433915" h="161208">
                <a:moveTo>
                  <a:pt x="433915" y="135207"/>
                </a:moveTo>
                <a:lnTo>
                  <a:pt x="160809" y="135207"/>
                </a:lnTo>
                <a:lnTo>
                  <a:pt x="167060" y="140287"/>
                </a:lnTo>
                <a:lnTo>
                  <a:pt x="205073" y="156704"/>
                </a:lnTo>
                <a:lnTo>
                  <a:pt x="248001" y="161208"/>
                </a:lnTo>
                <a:lnTo>
                  <a:pt x="260759" y="159873"/>
                </a:lnTo>
                <a:lnTo>
                  <a:pt x="272020" y="157170"/>
                </a:lnTo>
                <a:lnTo>
                  <a:pt x="281350" y="153129"/>
                </a:lnTo>
                <a:lnTo>
                  <a:pt x="288317" y="147780"/>
                </a:lnTo>
                <a:lnTo>
                  <a:pt x="380259" y="147780"/>
                </a:lnTo>
                <a:lnTo>
                  <a:pt x="380572" y="147562"/>
                </a:lnTo>
                <a:lnTo>
                  <a:pt x="384456" y="140287"/>
                </a:lnTo>
                <a:lnTo>
                  <a:pt x="411501" y="140287"/>
                </a:lnTo>
                <a:lnTo>
                  <a:pt x="419101" y="139441"/>
                </a:lnTo>
                <a:lnTo>
                  <a:pt x="433314" y="135547"/>
                </a:lnTo>
                <a:lnTo>
                  <a:pt x="433915" y="135207"/>
                </a:lnTo>
                <a:close/>
              </a:path>
              <a:path w="433915" h="161208">
                <a:moveTo>
                  <a:pt x="380259" y="147780"/>
                </a:moveTo>
                <a:lnTo>
                  <a:pt x="288317" y="147780"/>
                </a:lnTo>
                <a:lnTo>
                  <a:pt x="291395" y="149146"/>
                </a:lnTo>
                <a:lnTo>
                  <a:pt x="300766" y="152521"/>
                </a:lnTo>
                <a:lnTo>
                  <a:pt x="313055" y="155619"/>
                </a:lnTo>
                <a:lnTo>
                  <a:pt x="329801" y="158580"/>
                </a:lnTo>
                <a:lnTo>
                  <a:pt x="346270" y="158943"/>
                </a:lnTo>
                <a:lnTo>
                  <a:pt x="360725" y="157093"/>
                </a:lnTo>
                <a:lnTo>
                  <a:pt x="372410" y="153232"/>
                </a:lnTo>
                <a:lnTo>
                  <a:pt x="380259" y="147780"/>
                </a:lnTo>
                <a:close/>
              </a:path>
              <a:path w="433915" h="161208">
                <a:moveTo>
                  <a:pt x="411501" y="140287"/>
                </a:moveTo>
                <a:lnTo>
                  <a:pt x="384456" y="140287"/>
                </a:lnTo>
                <a:lnTo>
                  <a:pt x="394244" y="140961"/>
                </a:lnTo>
                <a:lnTo>
                  <a:pt x="407025" y="140785"/>
                </a:lnTo>
                <a:lnTo>
                  <a:pt x="411501" y="140287"/>
                </a:lnTo>
                <a:close/>
              </a:path>
              <a:path w="433915" h="161208">
                <a:moveTo>
                  <a:pt x="36408" y="26428"/>
                </a:moveTo>
                <a:lnTo>
                  <a:pt x="24619" y="27202"/>
                </a:lnTo>
                <a:lnTo>
                  <a:pt x="12694" y="30820"/>
                </a:lnTo>
                <a:lnTo>
                  <a:pt x="252" y="38066"/>
                </a:lnTo>
                <a:lnTo>
                  <a:pt x="0" y="46164"/>
                </a:lnTo>
                <a:lnTo>
                  <a:pt x="6321" y="54576"/>
                </a:lnTo>
                <a:lnTo>
                  <a:pt x="18823" y="62309"/>
                </a:lnTo>
                <a:lnTo>
                  <a:pt x="8917" y="65230"/>
                </a:lnTo>
                <a:lnTo>
                  <a:pt x="3583" y="70437"/>
                </a:lnTo>
                <a:lnTo>
                  <a:pt x="4557" y="79136"/>
                </a:lnTo>
                <a:lnTo>
                  <a:pt x="10038" y="87169"/>
                </a:lnTo>
                <a:lnTo>
                  <a:pt x="20544" y="94332"/>
                </a:lnTo>
                <a:lnTo>
                  <a:pt x="34814" y="99945"/>
                </a:lnTo>
                <a:lnTo>
                  <a:pt x="51589" y="103330"/>
                </a:lnTo>
                <a:lnTo>
                  <a:pt x="52897" y="104663"/>
                </a:lnTo>
                <a:lnTo>
                  <a:pt x="93228" y="127322"/>
                </a:lnTo>
                <a:lnTo>
                  <a:pt x="133589" y="135383"/>
                </a:lnTo>
                <a:lnTo>
                  <a:pt x="147368" y="135908"/>
                </a:lnTo>
                <a:lnTo>
                  <a:pt x="160809" y="135207"/>
                </a:lnTo>
                <a:lnTo>
                  <a:pt x="433915" y="135207"/>
                </a:lnTo>
                <a:lnTo>
                  <a:pt x="443445" y="129825"/>
                </a:lnTo>
                <a:lnTo>
                  <a:pt x="449297" y="122678"/>
                </a:lnTo>
                <a:lnTo>
                  <a:pt x="450671" y="114511"/>
                </a:lnTo>
                <a:lnTo>
                  <a:pt x="447369" y="105726"/>
                </a:lnTo>
                <a:lnTo>
                  <a:pt x="439193" y="96726"/>
                </a:lnTo>
                <a:lnTo>
                  <a:pt x="440336" y="95837"/>
                </a:lnTo>
                <a:lnTo>
                  <a:pt x="441352" y="94821"/>
                </a:lnTo>
                <a:lnTo>
                  <a:pt x="443461" y="92181"/>
                </a:lnTo>
                <a:lnTo>
                  <a:pt x="445486" y="84618"/>
                </a:lnTo>
                <a:lnTo>
                  <a:pt x="442490" y="76707"/>
                </a:lnTo>
                <a:lnTo>
                  <a:pt x="434969" y="68980"/>
                </a:lnTo>
                <a:lnTo>
                  <a:pt x="423418" y="61971"/>
                </a:lnTo>
                <a:lnTo>
                  <a:pt x="408332" y="56213"/>
                </a:lnTo>
                <a:lnTo>
                  <a:pt x="406808" y="52311"/>
                </a:lnTo>
                <a:lnTo>
                  <a:pt x="399452" y="44758"/>
                </a:lnTo>
                <a:lnTo>
                  <a:pt x="383284" y="34897"/>
                </a:lnTo>
                <a:lnTo>
                  <a:pt x="370973" y="30916"/>
                </a:lnTo>
                <a:lnTo>
                  <a:pt x="369126" y="30559"/>
                </a:lnTo>
                <a:lnTo>
                  <a:pt x="321591" y="30559"/>
                </a:lnTo>
                <a:lnTo>
                  <a:pt x="317781" y="27384"/>
                </a:lnTo>
                <a:lnTo>
                  <a:pt x="316300" y="26495"/>
                </a:lnTo>
                <a:lnTo>
                  <a:pt x="43969" y="26495"/>
                </a:lnTo>
                <a:lnTo>
                  <a:pt x="36408" y="26428"/>
                </a:lnTo>
                <a:close/>
              </a:path>
              <a:path w="433915" h="161208">
                <a:moveTo>
                  <a:pt x="344899" y="27434"/>
                </a:moveTo>
                <a:lnTo>
                  <a:pt x="332547" y="28123"/>
                </a:lnTo>
                <a:lnTo>
                  <a:pt x="321591" y="30559"/>
                </a:lnTo>
                <a:lnTo>
                  <a:pt x="369126" y="30559"/>
                </a:lnTo>
                <a:lnTo>
                  <a:pt x="357943" y="28397"/>
                </a:lnTo>
                <a:lnTo>
                  <a:pt x="344899" y="27434"/>
                </a:lnTo>
                <a:close/>
              </a:path>
              <a:path w="433915" h="161208">
                <a:moveTo>
                  <a:pt x="88910" y="0"/>
                </a:moveTo>
                <a:lnTo>
                  <a:pt x="50976" y="11177"/>
                </a:lnTo>
                <a:lnTo>
                  <a:pt x="43969" y="26495"/>
                </a:lnTo>
                <a:lnTo>
                  <a:pt x="316300" y="26495"/>
                </a:lnTo>
                <a:lnTo>
                  <a:pt x="312701" y="24336"/>
                </a:lnTo>
                <a:lnTo>
                  <a:pt x="305202" y="21314"/>
                </a:lnTo>
                <a:lnTo>
                  <a:pt x="303839" y="20907"/>
                </a:lnTo>
                <a:lnTo>
                  <a:pt x="244121" y="20907"/>
                </a:lnTo>
                <a:lnTo>
                  <a:pt x="240565" y="18621"/>
                </a:lnTo>
                <a:lnTo>
                  <a:pt x="236374" y="16462"/>
                </a:lnTo>
                <a:lnTo>
                  <a:pt x="228003" y="12910"/>
                </a:lnTo>
                <a:lnTo>
                  <a:pt x="225916" y="12271"/>
                </a:lnTo>
                <a:lnTo>
                  <a:pt x="154840" y="12271"/>
                </a:lnTo>
                <a:lnTo>
                  <a:pt x="145295" y="8473"/>
                </a:lnTo>
                <a:lnTo>
                  <a:pt x="133713" y="5008"/>
                </a:lnTo>
                <a:lnTo>
                  <a:pt x="120843" y="2292"/>
                </a:lnTo>
                <a:lnTo>
                  <a:pt x="106583" y="352"/>
                </a:lnTo>
                <a:lnTo>
                  <a:pt x="88910" y="0"/>
                </a:lnTo>
                <a:close/>
              </a:path>
              <a:path w="433915" h="161208">
                <a:moveTo>
                  <a:pt x="264900" y="15179"/>
                </a:moveTo>
                <a:lnTo>
                  <a:pt x="253269" y="17057"/>
                </a:lnTo>
                <a:lnTo>
                  <a:pt x="244121" y="20907"/>
                </a:lnTo>
                <a:lnTo>
                  <a:pt x="303839" y="20907"/>
                </a:lnTo>
                <a:lnTo>
                  <a:pt x="291814" y="17313"/>
                </a:lnTo>
                <a:lnTo>
                  <a:pt x="278064" y="15266"/>
                </a:lnTo>
                <a:lnTo>
                  <a:pt x="264900" y="15179"/>
                </a:lnTo>
                <a:close/>
              </a:path>
              <a:path w="433915" h="161208">
                <a:moveTo>
                  <a:pt x="187756" y="5453"/>
                </a:moveTo>
                <a:lnTo>
                  <a:pt x="175129" y="6111"/>
                </a:lnTo>
                <a:lnTo>
                  <a:pt x="163947" y="8377"/>
                </a:lnTo>
                <a:lnTo>
                  <a:pt x="154840" y="12271"/>
                </a:lnTo>
                <a:lnTo>
                  <a:pt x="225916" y="12271"/>
                </a:lnTo>
                <a:lnTo>
                  <a:pt x="214823" y="8874"/>
                </a:lnTo>
                <a:lnTo>
                  <a:pt x="201197" y="6381"/>
                </a:lnTo>
                <a:lnTo>
                  <a:pt x="187756" y="5453"/>
                </a:lnTo>
                <a:close/>
              </a:path>
            </a:pathLst>
          </a:cu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828196" y="3810000"/>
            <a:ext cx="1680301" cy="78740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4461128" y="3851909"/>
            <a:ext cx="850900" cy="3937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400" b="1" spc="-55" dirty="0" smtClean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2400" b="1" spc="-25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400" b="1" spc="0" dirty="0" smtClean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400" b="1" spc="-70" dirty="0" smtClean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2400" b="1" spc="-35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400" b="1" spc="-10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1868423" y="4356100"/>
            <a:ext cx="551688" cy="262127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081783" y="4438396"/>
            <a:ext cx="91439" cy="9143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918485" y="4386373"/>
            <a:ext cx="433958" cy="161208"/>
          </a:xfrm>
          <a:custGeom>
            <a:avLst/>
            <a:gdLst/>
            <a:ahLst/>
            <a:cxnLst/>
            <a:rect l="l" t="t" r="r" b="b"/>
            <a:pathLst>
              <a:path w="433958" h="161208">
                <a:moveTo>
                  <a:pt x="433958" y="135207"/>
                </a:moveTo>
                <a:lnTo>
                  <a:pt x="160885" y="135207"/>
                </a:lnTo>
                <a:lnTo>
                  <a:pt x="167047" y="140230"/>
                </a:lnTo>
                <a:lnTo>
                  <a:pt x="205048" y="156704"/>
                </a:lnTo>
                <a:lnTo>
                  <a:pt x="248044" y="161208"/>
                </a:lnTo>
                <a:lnTo>
                  <a:pt x="260799" y="159873"/>
                </a:lnTo>
                <a:lnTo>
                  <a:pt x="272042" y="157170"/>
                </a:lnTo>
                <a:lnTo>
                  <a:pt x="281343" y="153129"/>
                </a:lnTo>
                <a:lnTo>
                  <a:pt x="288266" y="147780"/>
                </a:lnTo>
                <a:lnTo>
                  <a:pt x="380324" y="147780"/>
                </a:lnTo>
                <a:lnTo>
                  <a:pt x="380638" y="147562"/>
                </a:lnTo>
                <a:lnTo>
                  <a:pt x="384532" y="140287"/>
                </a:lnTo>
                <a:lnTo>
                  <a:pt x="411571" y="140287"/>
                </a:lnTo>
                <a:lnTo>
                  <a:pt x="419043" y="139465"/>
                </a:lnTo>
                <a:lnTo>
                  <a:pt x="433296" y="135580"/>
                </a:lnTo>
                <a:lnTo>
                  <a:pt x="433958" y="135207"/>
                </a:lnTo>
                <a:close/>
              </a:path>
              <a:path w="433958" h="161208">
                <a:moveTo>
                  <a:pt x="380324" y="147780"/>
                </a:moveTo>
                <a:lnTo>
                  <a:pt x="288266" y="147780"/>
                </a:lnTo>
                <a:lnTo>
                  <a:pt x="291402" y="149203"/>
                </a:lnTo>
                <a:lnTo>
                  <a:pt x="300803" y="152589"/>
                </a:lnTo>
                <a:lnTo>
                  <a:pt x="313123" y="155648"/>
                </a:lnTo>
                <a:lnTo>
                  <a:pt x="329844" y="158580"/>
                </a:lnTo>
                <a:lnTo>
                  <a:pt x="346291" y="158943"/>
                </a:lnTo>
                <a:lnTo>
                  <a:pt x="360750" y="157093"/>
                </a:lnTo>
                <a:lnTo>
                  <a:pt x="372455" y="153232"/>
                </a:lnTo>
                <a:lnTo>
                  <a:pt x="380324" y="147780"/>
                </a:lnTo>
                <a:close/>
              </a:path>
              <a:path w="433958" h="161208">
                <a:moveTo>
                  <a:pt x="411571" y="140287"/>
                </a:moveTo>
                <a:lnTo>
                  <a:pt x="384532" y="140287"/>
                </a:lnTo>
                <a:lnTo>
                  <a:pt x="394196" y="140958"/>
                </a:lnTo>
                <a:lnTo>
                  <a:pt x="406962" y="140794"/>
                </a:lnTo>
                <a:lnTo>
                  <a:pt x="411571" y="140287"/>
                </a:lnTo>
                <a:close/>
              </a:path>
              <a:path w="433958" h="161208">
                <a:moveTo>
                  <a:pt x="36426" y="26430"/>
                </a:moveTo>
                <a:lnTo>
                  <a:pt x="24620" y="27190"/>
                </a:lnTo>
                <a:lnTo>
                  <a:pt x="12695" y="30793"/>
                </a:lnTo>
                <a:lnTo>
                  <a:pt x="278" y="38021"/>
                </a:lnTo>
                <a:lnTo>
                  <a:pt x="0" y="46130"/>
                </a:lnTo>
                <a:lnTo>
                  <a:pt x="6323" y="54560"/>
                </a:lnTo>
                <a:lnTo>
                  <a:pt x="18899" y="62309"/>
                </a:lnTo>
                <a:lnTo>
                  <a:pt x="8993" y="65230"/>
                </a:lnTo>
                <a:lnTo>
                  <a:pt x="3532" y="70437"/>
                </a:lnTo>
                <a:lnTo>
                  <a:pt x="4631" y="79136"/>
                </a:lnTo>
                <a:lnTo>
                  <a:pt x="10090" y="87169"/>
                </a:lnTo>
                <a:lnTo>
                  <a:pt x="20569" y="94332"/>
                </a:lnTo>
                <a:lnTo>
                  <a:pt x="34838" y="99945"/>
                </a:lnTo>
                <a:lnTo>
                  <a:pt x="51665" y="103330"/>
                </a:lnTo>
                <a:lnTo>
                  <a:pt x="51792" y="103584"/>
                </a:lnTo>
                <a:lnTo>
                  <a:pt x="93306" y="127343"/>
                </a:lnTo>
                <a:lnTo>
                  <a:pt x="133641" y="135386"/>
                </a:lnTo>
                <a:lnTo>
                  <a:pt x="147424" y="135908"/>
                </a:lnTo>
                <a:lnTo>
                  <a:pt x="160885" y="135207"/>
                </a:lnTo>
                <a:lnTo>
                  <a:pt x="433958" y="135207"/>
                </a:lnTo>
                <a:lnTo>
                  <a:pt x="443443" y="129860"/>
                </a:lnTo>
                <a:lnTo>
                  <a:pt x="449293" y="122710"/>
                </a:lnTo>
                <a:lnTo>
                  <a:pt x="450655" y="114534"/>
                </a:lnTo>
                <a:lnTo>
                  <a:pt x="447335" y="105738"/>
                </a:lnTo>
                <a:lnTo>
                  <a:pt x="439142" y="96726"/>
                </a:lnTo>
                <a:lnTo>
                  <a:pt x="440412" y="95837"/>
                </a:lnTo>
                <a:lnTo>
                  <a:pt x="441428" y="94821"/>
                </a:lnTo>
                <a:lnTo>
                  <a:pt x="443447" y="92295"/>
                </a:lnTo>
                <a:lnTo>
                  <a:pt x="445517" y="84717"/>
                </a:lnTo>
                <a:lnTo>
                  <a:pt x="442563" y="76782"/>
                </a:lnTo>
                <a:lnTo>
                  <a:pt x="435071" y="69027"/>
                </a:lnTo>
                <a:lnTo>
                  <a:pt x="423524" y="61992"/>
                </a:lnTo>
                <a:lnTo>
                  <a:pt x="408408" y="56213"/>
                </a:lnTo>
                <a:lnTo>
                  <a:pt x="406867" y="52308"/>
                </a:lnTo>
                <a:lnTo>
                  <a:pt x="399469" y="44757"/>
                </a:lnTo>
                <a:lnTo>
                  <a:pt x="383352" y="34897"/>
                </a:lnTo>
                <a:lnTo>
                  <a:pt x="371022" y="30916"/>
                </a:lnTo>
                <a:lnTo>
                  <a:pt x="369172" y="30559"/>
                </a:lnTo>
                <a:lnTo>
                  <a:pt x="321667" y="30559"/>
                </a:lnTo>
                <a:lnTo>
                  <a:pt x="317857" y="27384"/>
                </a:lnTo>
                <a:lnTo>
                  <a:pt x="316375" y="26495"/>
                </a:lnTo>
                <a:lnTo>
                  <a:pt x="44045" y="26495"/>
                </a:lnTo>
                <a:lnTo>
                  <a:pt x="36426" y="26430"/>
                </a:lnTo>
                <a:close/>
              </a:path>
              <a:path w="433958" h="161208">
                <a:moveTo>
                  <a:pt x="344919" y="27434"/>
                </a:moveTo>
                <a:lnTo>
                  <a:pt x="332578" y="28123"/>
                </a:lnTo>
                <a:lnTo>
                  <a:pt x="321667" y="30559"/>
                </a:lnTo>
                <a:lnTo>
                  <a:pt x="369172" y="30559"/>
                </a:lnTo>
                <a:lnTo>
                  <a:pt x="357972" y="28397"/>
                </a:lnTo>
                <a:lnTo>
                  <a:pt x="344919" y="27434"/>
                </a:lnTo>
                <a:close/>
              </a:path>
              <a:path w="433958" h="161208">
                <a:moveTo>
                  <a:pt x="88986" y="0"/>
                </a:moveTo>
                <a:lnTo>
                  <a:pt x="51052" y="11177"/>
                </a:lnTo>
                <a:lnTo>
                  <a:pt x="44045" y="26495"/>
                </a:lnTo>
                <a:lnTo>
                  <a:pt x="316375" y="26495"/>
                </a:lnTo>
                <a:lnTo>
                  <a:pt x="312777" y="24336"/>
                </a:lnTo>
                <a:lnTo>
                  <a:pt x="305156" y="21268"/>
                </a:lnTo>
                <a:lnTo>
                  <a:pt x="303942" y="20907"/>
                </a:lnTo>
                <a:lnTo>
                  <a:pt x="244070" y="20907"/>
                </a:lnTo>
                <a:lnTo>
                  <a:pt x="240514" y="18621"/>
                </a:lnTo>
                <a:lnTo>
                  <a:pt x="236450" y="16462"/>
                </a:lnTo>
                <a:lnTo>
                  <a:pt x="228078" y="12910"/>
                </a:lnTo>
                <a:lnTo>
                  <a:pt x="225989" y="12271"/>
                </a:lnTo>
                <a:lnTo>
                  <a:pt x="154916" y="12271"/>
                </a:lnTo>
                <a:lnTo>
                  <a:pt x="145319" y="8473"/>
                </a:lnTo>
                <a:lnTo>
                  <a:pt x="133741" y="5008"/>
                </a:lnTo>
                <a:lnTo>
                  <a:pt x="120900" y="2292"/>
                </a:lnTo>
                <a:lnTo>
                  <a:pt x="106659" y="352"/>
                </a:lnTo>
                <a:lnTo>
                  <a:pt x="88986" y="0"/>
                </a:lnTo>
                <a:close/>
              </a:path>
              <a:path w="433958" h="161208">
                <a:moveTo>
                  <a:pt x="264845" y="15182"/>
                </a:moveTo>
                <a:lnTo>
                  <a:pt x="253211" y="17062"/>
                </a:lnTo>
                <a:lnTo>
                  <a:pt x="244070" y="20907"/>
                </a:lnTo>
                <a:lnTo>
                  <a:pt x="303942" y="20907"/>
                </a:lnTo>
                <a:lnTo>
                  <a:pt x="291771" y="17290"/>
                </a:lnTo>
                <a:lnTo>
                  <a:pt x="278016" y="15260"/>
                </a:lnTo>
                <a:lnTo>
                  <a:pt x="264845" y="15182"/>
                </a:lnTo>
                <a:close/>
              </a:path>
              <a:path w="433958" h="161208">
                <a:moveTo>
                  <a:pt x="187782" y="5453"/>
                </a:moveTo>
                <a:lnTo>
                  <a:pt x="175148" y="6111"/>
                </a:lnTo>
                <a:lnTo>
                  <a:pt x="163980" y="8377"/>
                </a:lnTo>
                <a:lnTo>
                  <a:pt x="154916" y="12271"/>
                </a:lnTo>
                <a:lnTo>
                  <a:pt x="225989" y="12271"/>
                </a:lnTo>
                <a:lnTo>
                  <a:pt x="214886" y="8874"/>
                </a:lnTo>
                <a:lnTo>
                  <a:pt x="201241" y="6381"/>
                </a:lnTo>
                <a:lnTo>
                  <a:pt x="187782" y="5453"/>
                </a:lnTo>
                <a:close/>
              </a:path>
            </a:pathLst>
          </a:cu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913723" y="3886200"/>
            <a:ext cx="1680376" cy="10160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2533650" y="3865117"/>
            <a:ext cx="877569" cy="6985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635" algn="ctr">
              <a:lnSpc>
                <a:spcPct val="100000"/>
              </a:lnSpc>
            </a:pPr>
            <a:r>
              <a:rPr sz="2200" b="1" spc="-45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200" b="1" spc="-15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200" b="1" spc="-10" dirty="0" smtClean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2200" b="1" spc="-25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200" b="1" spc="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endParaRPr sz="22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2200" b="1" dirty="0" smtClean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2200" b="1" spc="-10" dirty="0" smtClean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2200" b="1" spc="-15" dirty="0" smtClean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2200" b="1" spc="-35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200" b="1" spc="-25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200" b="1" spc="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endParaRPr sz="2200" dirty="0">
              <a:latin typeface="Calibri"/>
              <a:cs typeface="Calibri"/>
            </a:endParaRPr>
          </a:p>
        </p:txBody>
      </p:sp>
      <p:sp>
        <p:nvSpPr>
          <p:cNvPr id="35" name="object 3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01600">
              <a:lnSpc>
                <a:spcPct val="100000"/>
              </a:lnSpc>
            </a:pPr>
            <a:r>
              <a:rPr sz="1200" spc="-10" dirty="0" smtClean="0">
                <a:solidFill>
                  <a:srgbClr val="888888"/>
                </a:solidFill>
                <a:latin typeface="Calibri"/>
                <a:cs typeface="Calibri"/>
              </a:rPr>
              <a:t>9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6" name="직사각형 35"/>
          <p:cNvSpPr/>
          <p:nvPr/>
        </p:nvSpPr>
        <p:spPr>
          <a:xfrm>
            <a:off x="536244" y="2955422"/>
            <a:ext cx="5791200" cy="8181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065">
              <a:lnSpc>
                <a:spcPct val="100000"/>
              </a:lnSpc>
              <a:tabLst>
                <a:tab pos="527685" algn="l"/>
              </a:tabLst>
            </a:pPr>
            <a:endParaRPr lang="en-US" altLang="ko-KR" sz="1100" dirty="0">
              <a:latin typeface="Times New Roman"/>
              <a:cs typeface="Times New Roman"/>
            </a:endParaRPr>
          </a:p>
          <a:p>
            <a:pPr marL="12065">
              <a:lnSpc>
                <a:spcPct val="100000"/>
              </a:lnSpc>
              <a:spcBef>
                <a:spcPts val="495"/>
              </a:spcBef>
              <a:tabLst>
                <a:tab pos="527685" algn="l"/>
              </a:tabLst>
            </a:pPr>
            <a:r>
              <a:rPr lang="en-US" altLang="ko-KR" sz="3200" spc="-20" dirty="0">
                <a:cs typeface="Calibri"/>
              </a:rPr>
              <a:t>2.  Reigning</a:t>
            </a:r>
            <a:r>
              <a:rPr lang="en-US" altLang="ko-KR" sz="3200" spc="5" dirty="0">
                <a:cs typeface="Calibri"/>
              </a:rPr>
              <a:t> </a:t>
            </a:r>
            <a:r>
              <a:rPr lang="en-US" altLang="ko-KR" sz="3200" spc="-15" dirty="0">
                <a:cs typeface="Calibri"/>
              </a:rPr>
              <a:t>in</a:t>
            </a:r>
            <a:r>
              <a:rPr lang="en-US" altLang="ko-KR" sz="3200" spc="-5" dirty="0">
                <a:cs typeface="Calibri"/>
              </a:rPr>
              <a:t> </a:t>
            </a:r>
            <a:r>
              <a:rPr lang="en-US" altLang="ko-KR" sz="3200" spc="-95" dirty="0">
                <a:cs typeface="Calibri"/>
              </a:rPr>
              <a:t>r</a:t>
            </a:r>
            <a:r>
              <a:rPr lang="en-US" altLang="ko-KR" sz="3200" spc="-15" dirty="0">
                <a:cs typeface="Calibri"/>
              </a:rPr>
              <a:t>ace</a:t>
            </a:r>
            <a:r>
              <a:rPr lang="en-US" altLang="ko-KR" sz="3200" spc="15" dirty="0">
                <a:cs typeface="Calibri"/>
              </a:rPr>
              <a:t> </a:t>
            </a:r>
            <a:r>
              <a:rPr lang="en-US" altLang="ko-KR" sz="3200" spc="-45" dirty="0">
                <a:cs typeface="Calibri"/>
              </a:rPr>
              <a:t>c</a:t>
            </a:r>
            <a:r>
              <a:rPr lang="en-US" altLang="ko-KR" sz="3200" spc="-20" dirty="0">
                <a:cs typeface="Calibri"/>
              </a:rPr>
              <a:t>ond</a:t>
            </a:r>
            <a:r>
              <a:rPr lang="en-US" altLang="ko-KR" sz="3200" dirty="0">
                <a:cs typeface="Calibri"/>
              </a:rPr>
              <a:t>i</a:t>
            </a:r>
            <a:r>
              <a:rPr lang="en-US" altLang="ko-KR" sz="3200" spc="-10" dirty="0">
                <a:cs typeface="Calibri"/>
              </a:rPr>
              <a:t>t</a:t>
            </a:r>
            <a:r>
              <a:rPr lang="en-US" altLang="ko-KR" sz="3200" spc="-5" dirty="0">
                <a:cs typeface="Calibri"/>
              </a:rPr>
              <a:t>i</a:t>
            </a:r>
            <a:r>
              <a:rPr lang="en-US" altLang="ko-KR" sz="3200" spc="-20" dirty="0">
                <a:cs typeface="Calibri"/>
              </a:rPr>
              <a:t>ons</a:t>
            </a:r>
            <a:endParaRPr lang="en-US" altLang="ko-KR" sz="3200" dirty="0"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90422" y="1697609"/>
            <a:ext cx="7361555" cy="10090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>
              <a:lnSpc>
                <a:spcPct val="100000"/>
              </a:lnSpc>
            </a:pPr>
            <a:r>
              <a:rPr sz="3200" spc="-15" dirty="0" smtClean="0">
                <a:latin typeface="Calibri"/>
                <a:cs typeface="Calibri"/>
              </a:rPr>
              <a:t>S</a:t>
            </a:r>
            <a:r>
              <a:rPr sz="3200" spc="-55" dirty="0" smtClean="0">
                <a:latin typeface="Calibri"/>
                <a:cs typeface="Calibri"/>
              </a:rPr>
              <a:t>t</a:t>
            </a:r>
            <a:r>
              <a:rPr sz="3200" spc="-40" dirty="0" smtClean="0">
                <a:latin typeface="Calibri"/>
                <a:cs typeface="Calibri"/>
              </a:rPr>
              <a:t>a</a:t>
            </a:r>
            <a:r>
              <a:rPr sz="3200" spc="-30" dirty="0" smtClean="0">
                <a:latin typeface="Calibri"/>
                <a:cs typeface="Calibri"/>
              </a:rPr>
              <a:t>t</a:t>
            </a:r>
            <a:r>
              <a:rPr sz="3200" spc="-20" dirty="0" smtClean="0">
                <a:latin typeface="Calibri"/>
                <a:cs typeface="Calibri"/>
              </a:rPr>
              <a:t>e</a:t>
            </a:r>
            <a:r>
              <a:rPr sz="3200" spc="-35" dirty="0" smtClean="0">
                <a:latin typeface="Calibri"/>
                <a:cs typeface="Calibri"/>
              </a:rPr>
              <a:t> </a:t>
            </a:r>
            <a:r>
              <a:rPr sz="3200" spc="-15" dirty="0" smtClean="0">
                <a:latin typeface="Calibri"/>
                <a:cs typeface="Calibri"/>
              </a:rPr>
              <a:t>c</a:t>
            </a:r>
            <a:r>
              <a:rPr sz="3200" spc="-80" dirty="0" smtClean="0">
                <a:latin typeface="Calibri"/>
                <a:cs typeface="Calibri"/>
              </a:rPr>
              <a:t>r</a:t>
            </a:r>
            <a:r>
              <a:rPr sz="3200" spc="-20" dirty="0" smtClean="0">
                <a:latin typeface="Calibri"/>
                <a:cs typeface="Calibri"/>
              </a:rPr>
              <a:t>e</a:t>
            </a:r>
            <a:r>
              <a:rPr sz="3200" spc="-45" dirty="0" smtClean="0">
                <a:latin typeface="Calibri"/>
                <a:cs typeface="Calibri"/>
              </a:rPr>
              <a:t>a</a:t>
            </a:r>
            <a:r>
              <a:rPr sz="3200" spc="-30" dirty="0" smtClean="0">
                <a:latin typeface="Calibri"/>
                <a:cs typeface="Calibri"/>
              </a:rPr>
              <a:t>t</a:t>
            </a:r>
            <a:r>
              <a:rPr sz="3200" spc="-20" dirty="0" smtClean="0">
                <a:latin typeface="Calibri"/>
                <a:cs typeface="Calibri"/>
              </a:rPr>
              <a:t>ed</a:t>
            </a:r>
            <a:r>
              <a:rPr sz="3200" spc="15" dirty="0" smtClean="0">
                <a:latin typeface="Calibri"/>
                <a:cs typeface="Calibri"/>
              </a:rPr>
              <a:t> </a:t>
            </a:r>
            <a:r>
              <a:rPr sz="3200" spc="-15" dirty="0" smtClean="0">
                <a:latin typeface="Calibri"/>
                <a:cs typeface="Calibri"/>
              </a:rPr>
              <a:t>or </a:t>
            </a:r>
            <a:r>
              <a:rPr sz="3200" spc="-20" dirty="0" smtClean="0">
                <a:latin typeface="Calibri"/>
                <a:cs typeface="Calibri"/>
              </a:rPr>
              <a:t>up</a:t>
            </a:r>
            <a:r>
              <a:rPr sz="3200" spc="-15" dirty="0" smtClean="0">
                <a:latin typeface="Calibri"/>
                <a:cs typeface="Calibri"/>
              </a:rPr>
              <a:t>d</a:t>
            </a:r>
            <a:r>
              <a:rPr sz="3200" spc="-40" dirty="0" smtClean="0">
                <a:latin typeface="Calibri"/>
                <a:cs typeface="Calibri"/>
              </a:rPr>
              <a:t>a</a:t>
            </a:r>
            <a:r>
              <a:rPr sz="3200" spc="-30" dirty="0" smtClean="0">
                <a:latin typeface="Calibri"/>
                <a:cs typeface="Calibri"/>
              </a:rPr>
              <a:t>t</a:t>
            </a:r>
            <a:r>
              <a:rPr sz="3200" spc="-20" dirty="0" smtClean="0">
                <a:latin typeface="Calibri"/>
                <a:cs typeface="Calibri"/>
              </a:rPr>
              <a:t>ed</a:t>
            </a:r>
            <a:r>
              <a:rPr sz="3200" spc="15" dirty="0" smtClean="0">
                <a:latin typeface="Calibri"/>
                <a:cs typeface="Calibri"/>
              </a:rPr>
              <a:t> </a:t>
            </a:r>
            <a:r>
              <a:rPr sz="3200" spc="-45" dirty="0" smtClean="0">
                <a:latin typeface="Calibri"/>
                <a:cs typeface="Calibri"/>
              </a:rPr>
              <a:t>b</a:t>
            </a:r>
            <a:r>
              <a:rPr sz="3200" spc="-15" dirty="0" smtClean="0">
                <a:latin typeface="Calibri"/>
                <a:cs typeface="Calibri"/>
              </a:rPr>
              <a:t>y</a:t>
            </a:r>
            <a:r>
              <a:rPr sz="3200" spc="10" dirty="0" smtClean="0">
                <a:latin typeface="Calibri"/>
                <a:cs typeface="Calibri"/>
              </a:rPr>
              <a:t> </a:t>
            </a:r>
            <a:r>
              <a:rPr sz="3200" spc="-20" dirty="0" smtClean="0">
                <a:latin typeface="Calibri"/>
                <a:cs typeface="Calibri"/>
              </a:rPr>
              <a:t>an</a:t>
            </a:r>
            <a:r>
              <a:rPr sz="3200" spc="25" dirty="0" smtClean="0">
                <a:latin typeface="Calibri"/>
                <a:cs typeface="Calibri"/>
              </a:rPr>
              <a:t> </a:t>
            </a:r>
            <a:r>
              <a:rPr sz="3200" spc="-20" dirty="0" smtClean="0">
                <a:latin typeface="Calibri"/>
                <a:cs typeface="Calibri"/>
              </a:rPr>
              <a:t>NF</a:t>
            </a:r>
            <a:r>
              <a:rPr sz="3200" spc="-5" dirty="0" smtClean="0">
                <a:latin typeface="Calibri"/>
                <a:cs typeface="Calibri"/>
              </a:rPr>
              <a:t> </a:t>
            </a:r>
            <a:r>
              <a:rPr sz="3200" spc="-20" dirty="0" smtClean="0">
                <a:latin typeface="Calibri"/>
                <a:cs typeface="Calibri"/>
              </a:rPr>
              <a:t>a</a:t>
            </a:r>
            <a:r>
              <a:rPr sz="3200" spc="-15" dirty="0" smtClean="0">
                <a:latin typeface="Calibri"/>
                <a:cs typeface="Calibri"/>
              </a:rPr>
              <a:t>p</a:t>
            </a:r>
            <a:r>
              <a:rPr sz="3200" spc="-20" dirty="0" smtClean="0">
                <a:latin typeface="Calibri"/>
                <a:cs typeface="Calibri"/>
              </a:rPr>
              <a:t>p</a:t>
            </a:r>
            <a:r>
              <a:rPr sz="3200" spc="0" dirty="0" smtClean="0">
                <a:latin typeface="Calibri"/>
                <a:cs typeface="Calibri"/>
              </a:rPr>
              <a:t>l</a:t>
            </a:r>
            <a:r>
              <a:rPr sz="3200" spc="-5" dirty="0" smtClean="0">
                <a:latin typeface="Calibri"/>
                <a:cs typeface="Calibri"/>
              </a:rPr>
              <a:t>i</a:t>
            </a:r>
            <a:r>
              <a:rPr sz="3200" spc="-15" dirty="0" smtClean="0">
                <a:latin typeface="Calibri"/>
                <a:cs typeface="Calibri"/>
              </a:rPr>
              <a:t>es</a:t>
            </a:r>
            <a:r>
              <a:rPr sz="3200" spc="10" dirty="0" smtClean="0">
                <a:latin typeface="Calibri"/>
                <a:cs typeface="Calibri"/>
              </a:rPr>
              <a:t> </a:t>
            </a:r>
            <a:r>
              <a:rPr sz="3200" spc="-30" dirty="0" smtClean="0">
                <a:latin typeface="Calibri"/>
                <a:cs typeface="Calibri"/>
              </a:rPr>
              <a:t>t</a:t>
            </a:r>
            <a:r>
              <a:rPr sz="3200" spc="-20" dirty="0" smtClean="0">
                <a:latin typeface="Calibri"/>
                <a:cs typeface="Calibri"/>
              </a:rPr>
              <a:t>o</a:t>
            </a:r>
            <a:endParaRPr sz="3200">
              <a:latin typeface="Calibri"/>
              <a:cs typeface="Calibri"/>
            </a:endParaRPr>
          </a:p>
          <a:p>
            <a:pPr marL="3175" algn="ctr">
              <a:lnSpc>
                <a:spcPct val="100000"/>
              </a:lnSpc>
            </a:pPr>
            <a:r>
              <a:rPr sz="3200" spc="-15" dirty="0" smtClean="0">
                <a:latin typeface="Calibri"/>
                <a:cs typeface="Calibri"/>
              </a:rPr>
              <a:t>ei</a:t>
            </a:r>
            <a:r>
              <a:rPr sz="3200" spc="-5" dirty="0" smtClean="0">
                <a:latin typeface="Calibri"/>
                <a:cs typeface="Calibri"/>
              </a:rPr>
              <a:t>t</a:t>
            </a:r>
            <a:r>
              <a:rPr sz="3200" spc="-15" dirty="0" smtClean="0">
                <a:latin typeface="Calibri"/>
                <a:cs typeface="Calibri"/>
              </a:rPr>
              <a:t>her</a:t>
            </a:r>
            <a:r>
              <a:rPr sz="3200" spc="-20" dirty="0" smtClean="0">
                <a:latin typeface="Calibri"/>
                <a:cs typeface="Calibri"/>
              </a:rPr>
              <a:t> a</a:t>
            </a:r>
            <a:r>
              <a:rPr sz="3200" spc="5" dirty="0" smtClean="0">
                <a:latin typeface="Calibri"/>
                <a:cs typeface="Calibri"/>
              </a:rPr>
              <a:t> </a:t>
            </a:r>
            <a:r>
              <a:rPr sz="3200" b="1" spc="-15" dirty="0" smtClean="0">
                <a:latin typeface="Calibri"/>
                <a:cs typeface="Calibri"/>
              </a:rPr>
              <a:t>sin</a:t>
            </a:r>
            <a:r>
              <a:rPr sz="3200" b="1" spc="-25" dirty="0" smtClean="0">
                <a:latin typeface="Calibri"/>
                <a:cs typeface="Calibri"/>
              </a:rPr>
              <a:t>g</a:t>
            </a:r>
            <a:r>
              <a:rPr sz="3200" b="1" spc="-15" dirty="0" smtClean="0">
                <a:latin typeface="Calibri"/>
                <a:cs typeface="Calibri"/>
              </a:rPr>
              <a:t>le</a:t>
            </a:r>
            <a:r>
              <a:rPr sz="3200" b="1" spc="-5" dirty="0" smtClean="0">
                <a:latin typeface="Calibri"/>
                <a:cs typeface="Calibri"/>
              </a:rPr>
              <a:t> </a:t>
            </a:r>
            <a:r>
              <a:rPr sz="3200" b="1" spc="-10" dirty="0" smtClean="0">
                <a:latin typeface="Calibri"/>
                <a:cs typeface="Calibri"/>
              </a:rPr>
              <a:t>f</a:t>
            </a:r>
            <a:r>
              <a:rPr sz="3200" b="1" spc="-5" dirty="0" smtClean="0">
                <a:latin typeface="Calibri"/>
                <a:cs typeface="Calibri"/>
              </a:rPr>
              <a:t>l</a:t>
            </a:r>
            <a:r>
              <a:rPr sz="3200" b="1" spc="-25" dirty="0" smtClean="0">
                <a:latin typeface="Calibri"/>
                <a:cs typeface="Calibri"/>
              </a:rPr>
              <a:t>ow</a:t>
            </a:r>
            <a:r>
              <a:rPr sz="3200" b="1" spc="35" dirty="0" smtClean="0">
                <a:latin typeface="Calibri"/>
                <a:cs typeface="Calibri"/>
              </a:rPr>
              <a:t> </a:t>
            </a:r>
            <a:r>
              <a:rPr sz="3200" spc="-15" dirty="0" smtClean="0">
                <a:latin typeface="Calibri"/>
                <a:cs typeface="Calibri"/>
              </a:rPr>
              <a:t>or</a:t>
            </a:r>
            <a:r>
              <a:rPr sz="3200" spc="5" dirty="0" smtClean="0">
                <a:latin typeface="Calibri"/>
                <a:cs typeface="Calibri"/>
              </a:rPr>
              <a:t> </a:t>
            </a:r>
            <a:r>
              <a:rPr sz="3200" spc="-20" dirty="0" smtClean="0">
                <a:latin typeface="Calibri"/>
                <a:cs typeface="Calibri"/>
              </a:rPr>
              <a:t>a</a:t>
            </a:r>
            <a:r>
              <a:rPr sz="3200" spc="5" dirty="0" smtClean="0">
                <a:latin typeface="Calibri"/>
                <a:cs typeface="Calibri"/>
              </a:rPr>
              <a:t> </a:t>
            </a:r>
            <a:r>
              <a:rPr sz="3200" b="1" spc="-35" dirty="0" smtClean="0">
                <a:latin typeface="Calibri"/>
                <a:cs typeface="Calibri"/>
              </a:rPr>
              <a:t>c</a:t>
            </a:r>
            <a:r>
              <a:rPr sz="3200" b="1" spc="-20" dirty="0" smtClean="0">
                <a:latin typeface="Calibri"/>
                <a:cs typeface="Calibri"/>
              </a:rPr>
              <a:t>o</a:t>
            </a:r>
            <a:r>
              <a:rPr sz="3200" b="1" spc="5" dirty="0" smtClean="0">
                <a:latin typeface="Calibri"/>
                <a:cs typeface="Calibri"/>
              </a:rPr>
              <a:t>l</a:t>
            </a:r>
            <a:r>
              <a:rPr sz="3200" b="1" spc="-15" dirty="0" smtClean="0">
                <a:latin typeface="Calibri"/>
                <a:cs typeface="Calibri"/>
              </a:rPr>
              <a:t>le</a:t>
            </a:r>
            <a:r>
              <a:rPr sz="3200" b="1" spc="-5" dirty="0" smtClean="0">
                <a:latin typeface="Calibri"/>
                <a:cs typeface="Calibri"/>
              </a:rPr>
              <a:t>c</a:t>
            </a:r>
            <a:r>
              <a:rPr sz="3200" b="1" spc="-10" dirty="0" smtClean="0">
                <a:latin typeface="Calibri"/>
                <a:cs typeface="Calibri"/>
              </a:rPr>
              <a:t>tio</a:t>
            </a:r>
            <a:r>
              <a:rPr sz="3200" b="1" spc="-20" dirty="0" smtClean="0">
                <a:latin typeface="Calibri"/>
                <a:cs typeface="Calibri"/>
              </a:rPr>
              <a:t>n</a:t>
            </a:r>
            <a:r>
              <a:rPr sz="3200" b="1" spc="-15" dirty="0" smtClean="0">
                <a:latin typeface="Calibri"/>
                <a:cs typeface="Calibri"/>
              </a:rPr>
              <a:t> of</a:t>
            </a:r>
            <a:r>
              <a:rPr sz="3200" b="1" spc="-5" dirty="0" smtClean="0">
                <a:latin typeface="Calibri"/>
                <a:cs typeface="Calibri"/>
              </a:rPr>
              <a:t> </a:t>
            </a:r>
            <a:r>
              <a:rPr sz="3200" b="1" spc="-10" dirty="0" smtClean="0">
                <a:latin typeface="Calibri"/>
                <a:cs typeface="Calibri"/>
              </a:rPr>
              <a:t>fl</a:t>
            </a:r>
            <a:r>
              <a:rPr sz="3200" b="1" spc="-5" dirty="0" smtClean="0">
                <a:latin typeface="Calibri"/>
                <a:cs typeface="Calibri"/>
              </a:rPr>
              <a:t>o</a:t>
            </a:r>
            <a:r>
              <a:rPr sz="3200" b="1" spc="-55" dirty="0" smtClean="0">
                <a:latin typeface="Calibri"/>
                <a:cs typeface="Calibri"/>
              </a:rPr>
              <a:t>w</a:t>
            </a:r>
            <a:r>
              <a:rPr sz="3200" b="1" spc="-15" dirty="0" smtClean="0">
                <a:latin typeface="Calibri"/>
                <a:cs typeface="Calibri"/>
              </a:rPr>
              <a:t>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725930">
              <a:lnSpc>
                <a:spcPct val="100000"/>
              </a:lnSpc>
            </a:pPr>
            <a:r>
              <a:rPr sz="4400" b="1" spc="-25" dirty="0" smtClean="0">
                <a:solidFill>
                  <a:srgbClr val="E36C09"/>
                </a:solidFill>
                <a:latin typeface="Calibri"/>
                <a:cs typeface="Calibri"/>
              </a:rPr>
              <a:t>NF </a:t>
            </a:r>
            <a:r>
              <a:rPr sz="4400" b="1" spc="-75" dirty="0" smtClean="0">
                <a:solidFill>
                  <a:srgbClr val="E36C09"/>
                </a:solidFill>
                <a:latin typeface="Calibri"/>
                <a:cs typeface="Calibri"/>
              </a:rPr>
              <a:t>s</a:t>
            </a:r>
            <a:r>
              <a:rPr sz="4400" b="1" spc="-85" dirty="0" smtClean="0">
                <a:solidFill>
                  <a:srgbClr val="E36C09"/>
                </a:solidFill>
                <a:latin typeface="Calibri"/>
                <a:cs typeface="Calibri"/>
              </a:rPr>
              <a:t>tat</a:t>
            </a:r>
            <a:r>
              <a:rPr sz="4400" b="1" spc="-25" dirty="0" smtClean="0">
                <a:solidFill>
                  <a:srgbClr val="E36C09"/>
                </a:solidFill>
                <a:latin typeface="Calibri"/>
                <a:cs typeface="Calibri"/>
              </a:rPr>
              <a:t>e</a:t>
            </a:r>
            <a:r>
              <a:rPr sz="4400" b="1" spc="50" dirty="0" smtClean="0">
                <a:solidFill>
                  <a:srgbClr val="E36C09"/>
                </a:solidFill>
                <a:latin typeface="Calibri"/>
                <a:cs typeface="Calibri"/>
              </a:rPr>
              <a:t> </a:t>
            </a:r>
            <a:r>
              <a:rPr sz="4400" b="1" spc="-85" dirty="0" smtClean="0">
                <a:solidFill>
                  <a:srgbClr val="E36C09"/>
                </a:solidFill>
                <a:latin typeface="Calibri"/>
                <a:cs typeface="Calibri"/>
              </a:rPr>
              <a:t>ta</a:t>
            </a:r>
            <a:r>
              <a:rPr sz="4400" b="1" spc="-125" dirty="0" smtClean="0">
                <a:solidFill>
                  <a:srgbClr val="E36C09"/>
                </a:solidFill>
                <a:latin typeface="Calibri"/>
                <a:cs typeface="Calibri"/>
              </a:rPr>
              <a:t>x</a:t>
            </a:r>
            <a:r>
              <a:rPr sz="4400" b="1" spc="-25" dirty="0" smtClean="0">
                <a:solidFill>
                  <a:srgbClr val="E36C09"/>
                </a:solidFill>
                <a:latin typeface="Calibri"/>
                <a:cs typeface="Calibri"/>
              </a:rPr>
              <a:t>o</a:t>
            </a:r>
            <a:r>
              <a:rPr sz="4400" b="1" spc="-45" dirty="0" smtClean="0">
                <a:solidFill>
                  <a:srgbClr val="E36C09"/>
                </a:solidFill>
                <a:latin typeface="Calibri"/>
                <a:cs typeface="Calibri"/>
              </a:rPr>
              <a:t>n</a:t>
            </a:r>
            <a:r>
              <a:rPr sz="4400" b="1" spc="-25" dirty="0" smtClean="0">
                <a:solidFill>
                  <a:srgbClr val="E36C09"/>
                </a:solidFill>
                <a:latin typeface="Calibri"/>
                <a:cs typeface="Calibri"/>
              </a:rPr>
              <a:t>o</a:t>
            </a:r>
            <a:r>
              <a:rPr sz="4400" b="1" spc="-120" dirty="0" smtClean="0">
                <a:solidFill>
                  <a:srgbClr val="E36C09"/>
                </a:solidFill>
                <a:latin typeface="Calibri"/>
                <a:cs typeface="Calibri"/>
              </a:rPr>
              <a:t>m</a:t>
            </a:r>
            <a:r>
              <a:rPr sz="4400" b="1" spc="-25" dirty="0" smtClean="0">
                <a:solidFill>
                  <a:srgbClr val="E36C09"/>
                </a:solidFill>
                <a:latin typeface="Calibri"/>
                <a:cs typeface="Calibri"/>
              </a:rPr>
              <a:t>y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75868" y="3919601"/>
            <a:ext cx="424624" cy="244475"/>
          </a:xfrm>
          <a:custGeom>
            <a:avLst/>
            <a:gdLst/>
            <a:ahLst/>
            <a:cxnLst/>
            <a:rect l="l" t="t" r="r" b="b"/>
            <a:pathLst>
              <a:path w="424624" h="244475">
                <a:moveTo>
                  <a:pt x="0" y="244475"/>
                </a:moveTo>
                <a:lnTo>
                  <a:pt x="424624" y="244475"/>
                </a:lnTo>
                <a:lnTo>
                  <a:pt x="424624" y="0"/>
                </a:lnTo>
                <a:lnTo>
                  <a:pt x="0" y="0"/>
                </a:lnTo>
                <a:lnTo>
                  <a:pt x="0" y="2444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75868" y="4164076"/>
            <a:ext cx="424624" cy="244475"/>
          </a:xfrm>
          <a:custGeom>
            <a:avLst/>
            <a:gdLst/>
            <a:ahLst/>
            <a:cxnLst/>
            <a:rect l="l" t="t" r="r" b="b"/>
            <a:pathLst>
              <a:path w="424624" h="244475">
                <a:moveTo>
                  <a:pt x="0" y="244475"/>
                </a:moveTo>
                <a:lnTo>
                  <a:pt x="424624" y="244475"/>
                </a:lnTo>
                <a:lnTo>
                  <a:pt x="424624" y="0"/>
                </a:lnTo>
                <a:lnTo>
                  <a:pt x="0" y="0"/>
                </a:lnTo>
                <a:lnTo>
                  <a:pt x="0" y="2444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75868" y="4407534"/>
            <a:ext cx="424624" cy="244475"/>
          </a:xfrm>
          <a:custGeom>
            <a:avLst/>
            <a:gdLst/>
            <a:ahLst/>
            <a:cxnLst/>
            <a:rect l="l" t="t" r="r" b="b"/>
            <a:pathLst>
              <a:path w="424624" h="244475">
                <a:moveTo>
                  <a:pt x="0" y="244475"/>
                </a:moveTo>
                <a:lnTo>
                  <a:pt x="424624" y="244475"/>
                </a:lnTo>
                <a:lnTo>
                  <a:pt x="424624" y="0"/>
                </a:lnTo>
                <a:lnTo>
                  <a:pt x="0" y="0"/>
                </a:lnTo>
                <a:lnTo>
                  <a:pt x="0" y="2444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75868" y="4646548"/>
            <a:ext cx="424624" cy="244475"/>
          </a:xfrm>
          <a:custGeom>
            <a:avLst/>
            <a:gdLst/>
            <a:ahLst/>
            <a:cxnLst/>
            <a:rect l="l" t="t" r="r" b="b"/>
            <a:pathLst>
              <a:path w="424624" h="244475">
                <a:moveTo>
                  <a:pt x="0" y="244475"/>
                </a:moveTo>
                <a:lnTo>
                  <a:pt x="424624" y="244475"/>
                </a:lnTo>
                <a:lnTo>
                  <a:pt x="424624" y="0"/>
                </a:lnTo>
                <a:lnTo>
                  <a:pt x="0" y="0"/>
                </a:lnTo>
                <a:lnTo>
                  <a:pt x="0" y="2444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295527" y="3942207"/>
            <a:ext cx="281559" cy="117982"/>
          </a:xfrm>
          <a:custGeom>
            <a:avLst/>
            <a:gdLst/>
            <a:ahLst/>
            <a:cxnLst/>
            <a:rect l="l" t="t" r="r" b="b"/>
            <a:pathLst>
              <a:path w="281559" h="117982">
                <a:moveTo>
                  <a:pt x="166286" y="36792"/>
                </a:moveTo>
                <a:lnTo>
                  <a:pt x="0" y="81280"/>
                </a:lnTo>
                <a:lnTo>
                  <a:pt x="9906" y="117983"/>
                </a:lnTo>
                <a:lnTo>
                  <a:pt x="176120" y="73628"/>
                </a:lnTo>
                <a:lnTo>
                  <a:pt x="166286" y="36792"/>
                </a:lnTo>
                <a:close/>
              </a:path>
              <a:path w="281559" h="117982">
                <a:moveTo>
                  <a:pt x="274533" y="31877"/>
                </a:moveTo>
                <a:lnTo>
                  <a:pt x="184657" y="31877"/>
                </a:lnTo>
                <a:lnTo>
                  <a:pt x="194563" y="68707"/>
                </a:lnTo>
                <a:lnTo>
                  <a:pt x="176120" y="73628"/>
                </a:lnTo>
                <a:lnTo>
                  <a:pt x="185928" y="110363"/>
                </a:lnTo>
                <a:lnTo>
                  <a:pt x="274533" y="31877"/>
                </a:lnTo>
                <a:close/>
              </a:path>
              <a:path w="281559" h="117982">
                <a:moveTo>
                  <a:pt x="184657" y="31877"/>
                </a:moveTo>
                <a:lnTo>
                  <a:pt x="166286" y="36792"/>
                </a:lnTo>
                <a:lnTo>
                  <a:pt x="176120" y="73628"/>
                </a:lnTo>
                <a:lnTo>
                  <a:pt x="194563" y="68707"/>
                </a:lnTo>
                <a:lnTo>
                  <a:pt x="184657" y="31877"/>
                </a:lnTo>
                <a:close/>
              </a:path>
              <a:path w="281559" h="117982">
                <a:moveTo>
                  <a:pt x="156463" y="0"/>
                </a:moveTo>
                <a:lnTo>
                  <a:pt x="166286" y="36792"/>
                </a:lnTo>
                <a:lnTo>
                  <a:pt x="184657" y="31877"/>
                </a:lnTo>
                <a:lnTo>
                  <a:pt x="274533" y="31877"/>
                </a:lnTo>
                <a:lnTo>
                  <a:pt x="281559" y="25654"/>
                </a:lnTo>
                <a:lnTo>
                  <a:pt x="15646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296288" y="4511166"/>
            <a:ext cx="280797" cy="112013"/>
          </a:xfrm>
          <a:custGeom>
            <a:avLst/>
            <a:gdLst/>
            <a:ahLst/>
            <a:cxnLst/>
            <a:rect l="l" t="t" r="r" b="b"/>
            <a:pathLst>
              <a:path w="280797" h="112013">
                <a:moveTo>
                  <a:pt x="165188" y="74870"/>
                </a:moveTo>
                <a:lnTo>
                  <a:pt x="156718" y="112013"/>
                </a:lnTo>
                <a:lnTo>
                  <a:pt x="280797" y="81787"/>
                </a:lnTo>
                <a:lnTo>
                  <a:pt x="277554" y="79120"/>
                </a:lnTo>
                <a:lnTo>
                  <a:pt x="183769" y="79120"/>
                </a:lnTo>
                <a:lnTo>
                  <a:pt x="165188" y="74870"/>
                </a:lnTo>
                <a:close/>
              </a:path>
              <a:path w="280797" h="112013">
                <a:moveTo>
                  <a:pt x="173647" y="37778"/>
                </a:moveTo>
                <a:lnTo>
                  <a:pt x="165188" y="74870"/>
                </a:lnTo>
                <a:lnTo>
                  <a:pt x="183769" y="79120"/>
                </a:lnTo>
                <a:lnTo>
                  <a:pt x="192278" y="42036"/>
                </a:lnTo>
                <a:lnTo>
                  <a:pt x="173647" y="37778"/>
                </a:lnTo>
                <a:close/>
              </a:path>
              <a:path w="280797" h="112013">
                <a:moveTo>
                  <a:pt x="182118" y="634"/>
                </a:moveTo>
                <a:lnTo>
                  <a:pt x="173647" y="37778"/>
                </a:lnTo>
                <a:lnTo>
                  <a:pt x="192278" y="42036"/>
                </a:lnTo>
                <a:lnTo>
                  <a:pt x="183769" y="79120"/>
                </a:lnTo>
                <a:lnTo>
                  <a:pt x="277554" y="79120"/>
                </a:lnTo>
                <a:lnTo>
                  <a:pt x="182118" y="634"/>
                </a:lnTo>
                <a:close/>
              </a:path>
              <a:path w="280797" h="112013">
                <a:moveTo>
                  <a:pt x="8382" y="0"/>
                </a:moveTo>
                <a:lnTo>
                  <a:pt x="0" y="37083"/>
                </a:lnTo>
                <a:lnTo>
                  <a:pt x="165188" y="74870"/>
                </a:lnTo>
                <a:lnTo>
                  <a:pt x="173647" y="37778"/>
                </a:lnTo>
                <a:lnTo>
                  <a:pt x="838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040888" y="3910710"/>
            <a:ext cx="405891" cy="114300"/>
          </a:xfrm>
          <a:custGeom>
            <a:avLst/>
            <a:gdLst/>
            <a:ahLst/>
            <a:cxnLst/>
            <a:rect l="l" t="t" r="r" b="b"/>
            <a:pathLst>
              <a:path w="405891" h="114300">
                <a:moveTo>
                  <a:pt x="291591" y="0"/>
                </a:moveTo>
                <a:lnTo>
                  <a:pt x="291591" y="114300"/>
                </a:lnTo>
                <a:lnTo>
                  <a:pt x="367791" y="76200"/>
                </a:lnTo>
                <a:lnTo>
                  <a:pt x="310641" y="76200"/>
                </a:lnTo>
                <a:lnTo>
                  <a:pt x="310641" y="38100"/>
                </a:lnTo>
                <a:lnTo>
                  <a:pt x="367791" y="38100"/>
                </a:lnTo>
                <a:lnTo>
                  <a:pt x="291591" y="0"/>
                </a:lnTo>
                <a:close/>
              </a:path>
              <a:path w="405891" h="114300">
                <a:moveTo>
                  <a:pt x="291591" y="38100"/>
                </a:moveTo>
                <a:lnTo>
                  <a:pt x="0" y="38100"/>
                </a:lnTo>
                <a:lnTo>
                  <a:pt x="0" y="76200"/>
                </a:lnTo>
                <a:lnTo>
                  <a:pt x="291591" y="76200"/>
                </a:lnTo>
                <a:lnTo>
                  <a:pt x="291591" y="38100"/>
                </a:lnTo>
                <a:close/>
              </a:path>
              <a:path w="405891" h="114300">
                <a:moveTo>
                  <a:pt x="367791" y="38100"/>
                </a:moveTo>
                <a:lnTo>
                  <a:pt x="310641" y="38100"/>
                </a:lnTo>
                <a:lnTo>
                  <a:pt x="310641" y="76200"/>
                </a:lnTo>
                <a:lnTo>
                  <a:pt x="367791" y="76200"/>
                </a:lnTo>
                <a:lnTo>
                  <a:pt x="405891" y="57150"/>
                </a:lnTo>
                <a:lnTo>
                  <a:pt x="367791" y="381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304288" y="3464940"/>
            <a:ext cx="1142491" cy="337947"/>
          </a:xfrm>
          <a:custGeom>
            <a:avLst/>
            <a:gdLst/>
            <a:ahLst/>
            <a:cxnLst/>
            <a:rect l="l" t="t" r="r" b="b"/>
            <a:pathLst>
              <a:path w="1142491" h="337947">
                <a:moveTo>
                  <a:pt x="1027008" y="36879"/>
                </a:moveTo>
                <a:lnTo>
                  <a:pt x="0" y="301117"/>
                </a:lnTo>
                <a:lnTo>
                  <a:pt x="9525" y="337947"/>
                </a:lnTo>
                <a:lnTo>
                  <a:pt x="1036483" y="73722"/>
                </a:lnTo>
                <a:lnTo>
                  <a:pt x="1027008" y="36879"/>
                </a:lnTo>
                <a:close/>
              </a:path>
              <a:path w="1142491" h="337947">
                <a:moveTo>
                  <a:pt x="1136349" y="32131"/>
                </a:moveTo>
                <a:lnTo>
                  <a:pt x="1045463" y="32131"/>
                </a:lnTo>
                <a:lnTo>
                  <a:pt x="1054989" y="68961"/>
                </a:lnTo>
                <a:lnTo>
                  <a:pt x="1036483" y="73722"/>
                </a:lnTo>
                <a:lnTo>
                  <a:pt x="1045972" y="110617"/>
                </a:lnTo>
                <a:lnTo>
                  <a:pt x="1136349" y="32131"/>
                </a:lnTo>
                <a:close/>
              </a:path>
              <a:path w="1142491" h="337947">
                <a:moveTo>
                  <a:pt x="1045463" y="32131"/>
                </a:moveTo>
                <a:lnTo>
                  <a:pt x="1027008" y="36879"/>
                </a:lnTo>
                <a:lnTo>
                  <a:pt x="1036483" y="73722"/>
                </a:lnTo>
                <a:lnTo>
                  <a:pt x="1054989" y="68961"/>
                </a:lnTo>
                <a:lnTo>
                  <a:pt x="1045463" y="32131"/>
                </a:lnTo>
                <a:close/>
              </a:path>
              <a:path w="1142491" h="337947">
                <a:moveTo>
                  <a:pt x="1017524" y="0"/>
                </a:moveTo>
                <a:lnTo>
                  <a:pt x="1027008" y="36879"/>
                </a:lnTo>
                <a:lnTo>
                  <a:pt x="1045463" y="32131"/>
                </a:lnTo>
                <a:lnTo>
                  <a:pt x="1136349" y="32131"/>
                </a:lnTo>
                <a:lnTo>
                  <a:pt x="1142491" y="26797"/>
                </a:lnTo>
                <a:lnTo>
                  <a:pt x="101752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304160" y="4757928"/>
            <a:ext cx="1135634" cy="342646"/>
          </a:xfrm>
          <a:custGeom>
            <a:avLst/>
            <a:gdLst/>
            <a:ahLst/>
            <a:cxnLst/>
            <a:rect l="l" t="t" r="r" b="b"/>
            <a:pathLst>
              <a:path w="1135634" h="342646">
                <a:moveTo>
                  <a:pt x="1020237" y="305799"/>
                </a:moveTo>
                <a:lnTo>
                  <a:pt x="1010538" y="342646"/>
                </a:lnTo>
                <a:lnTo>
                  <a:pt x="1135634" y="316484"/>
                </a:lnTo>
                <a:lnTo>
                  <a:pt x="1128982" y="310642"/>
                </a:lnTo>
                <a:lnTo>
                  <a:pt x="1038605" y="310642"/>
                </a:lnTo>
                <a:lnTo>
                  <a:pt x="1020237" y="305799"/>
                </a:lnTo>
                <a:close/>
              </a:path>
              <a:path w="1135634" h="342646">
                <a:moveTo>
                  <a:pt x="1029937" y="268948"/>
                </a:moveTo>
                <a:lnTo>
                  <a:pt x="1020237" y="305799"/>
                </a:lnTo>
                <a:lnTo>
                  <a:pt x="1038605" y="310642"/>
                </a:lnTo>
                <a:lnTo>
                  <a:pt x="1048385" y="273812"/>
                </a:lnTo>
                <a:lnTo>
                  <a:pt x="1029937" y="268948"/>
                </a:lnTo>
                <a:close/>
              </a:path>
              <a:path w="1135634" h="342646">
                <a:moveTo>
                  <a:pt x="1039622" y="232156"/>
                </a:moveTo>
                <a:lnTo>
                  <a:pt x="1029937" y="268948"/>
                </a:lnTo>
                <a:lnTo>
                  <a:pt x="1048385" y="273812"/>
                </a:lnTo>
                <a:lnTo>
                  <a:pt x="1038605" y="310642"/>
                </a:lnTo>
                <a:lnTo>
                  <a:pt x="1128982" y="310642"/>
                </a:lnTo>
                <a:lnTo>
                  <a:pt x="1039622" y="232156"/>
                </a:lnTo>
                <a:close/>
              </a:path>
              <a:path w="1135634" h="342646">
                <a:moveTo>
                  <a:pt x="9778" y="0"/>
                </a:moveTo>
                <a:lnTo>
                  <a:pt x="0" y="36830"/>
                </a:lnTo>
                <a:lnTo>
                  <a:pt x="1020237" y="305799"/>
                </a:lnTo>
                <a:lnTo>
                  <a:pt x="1029937" y="268948"/>
                </a:lnTo>
                <a:lnTo>
                  <a:pt x="977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040888" y="4535804"/>
            <a:ext cx="398907" cy="114300"/>
          </a:xfrm>
          <a:custGeom>
            <a:avLst/>
            <a:gdLst/>
            <a:ahLst/>
            <a:cxnLst/>
            <a:rect l="l" t="t" r="r" b="b"/>
            <a:pathLst>
              <a:path w="398907" h="114300">
                <a:moveTo>
                  <a:pt x="284607" y="0"/>
                </a:moveTo>
                <a:lnTo>
                  <a:pt x="284607" y="114300"/>
                </a:lnTo>
                <a:lnTo>
                  <a:pt x="360807" y="76200"/>
                </a:lnTo>
                <a:lnTo>
                  <a:pt x="303657" y="76200"/>
                </a:lnTo>
                <a:lnTo>
                  <a:pt x="303657" y="38100"/>
                </a:lnTo>
                <a:lnTo>
                  <a:pt x="360807" y="38100"/>
                </a:lnTo>
                <a:lnTo>
                  <a:pt x="284607" y="0"/>
                </a:lnTo>
                <a:close/>
              </a:path>
              <a:path w="398907" h="114300">
                <a:moveTo>
                  <a:pt x="284607" y="38100"/>
                </a:moveTo>
                <a:lnTo>
                  <a:pt x="0" y="38100"/>
                </a:lnTo>
                <a:lnTo>
                  <a:pt x="0" y="76200"/>
                </a:lnTo>
                <a:lnTo>
                  <a:pt x="284607" y="76200"/>
                </a:lnTo>
                <a:lnTo>
                  <a:pt x="284607" y="38100"/>
                </a:lnTo>
                <a:close/>
              </a:path>
              <a:path w="398907" h="114300">
                <a:moveTo>
                  <a:pt x="360807" y="38100"/>
                </a:moveTo>
                <a:lnTo>
                  <a:pt x="303657" y="38100"/>
                </a:lnTo>
                <a:lnTo>
                  <a:pt x="303657" y="76200"/>
                </a:lnTo>
                <a:lnTo>
                  <a:pt x="360807" y="76200"/>
                </a:lnTo>
                <a:lnTo>
                  <a:pt x="398907" y="57150"/>
                </a:lnTo>
                <a:lnTo>
                  <a:pt x="360807" y="381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577086" y="3784536"/>
            <a:ext cx="1463802" cy="366712"/>
          </a:xfrm>
          <a:custGeom>
            <a:avLst/>
            <a:gdLst/>
            <a:ahLst/>
            <a:cxnLst/>
            <a:rect l="l" t="t" r="r" b="b"/>
            <a:pathLst>
              <a:path w="1463802" h="366712">
                <a:moveTo>
                  <a:pt x="0" y="366712"/>
                </a:moveTo>
                <a:lnTo>
                  <a:pt x="1463802" y="366712"/>
                </a:lnTo>
                <a:lnTo>
                  <a:pt x="1463802" y="0"/>
                </a:lnTo>
                <a:lnTo>
                  <a:pt x="0" y="0"/>
                </a:lnTo>
                <a:lnTo>
                  <a:pt x="0" y="366712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577086" y="3784536"/>
            <a:ext cx="1463802" cy="366712"/>
          </a:xfrm>
          <a:custGeom>
            <a:avLst/>
            <a:gdLst/>
            <a:ahLst/>
            <a:cxnLst/>
            <a:rect l="l" t="t" r="r" b="b"/>
            <a:pathLst>
              <a:path w="1463802" h="366712">
                <a:moveTo>
                  <a:pt x="0" y="366712"/>
                </a:moveTo>
                <a:lnTo>
                  <a:pt x="1463802" y="366712"/>
                </a:lnTo>
                <a:lnTo>
                  <a:pt x="1463802" y="0"/>
                </a:lnTo>
                <a:lnTo>
                  <a:pt x="0" y="0"/>
                </a:lnTo>
                <a:lnTo>
                  <a:pt x="0" y="366712"/>
                </a:lnTo>
                <a:close/>
              </a:path>
            </a:pathLst>
          </a:custGeom>
          <a:ln w="25400">
            <a:solidFill>
              <a:srgbClr val="8B383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577086" y="4409630"/>
            <a:ext cx="1463802" cy="366712"/>
          </a:xfrm>
          <a:custGeom>
            <a:avLst/>
            <a:gdLst/>
            <a:ahLst/>
            <a:cxnLst/>
            <a:rect l="l" t="t" r="r" b="b"/>
            <a:pathLst>
              <a:path w="1463802" h="366712">
                <a:moveTo>
                  <a:pt x="0" y="366712"/>
                </a:moveTo>
                <a:lnTo>
                  <a:pt x="1463802" y="366712"/>
                </a:lnTo>
                <a:lnTo>
                  <a:pt x="1463802" y="0"/>
                </a:lnTo>
                <a:lnTo>
                  <a:pt x="0" y="0"/>
                </a:lnTo>
                <a:lnTo>
                  <a:pt x="0" y="366712"/>
                </a:lnTo>
                <a:close/>
              </a:path>
            </a:pathLst>
          </a:custGeom>
          <a:solidFill>
            <a:srgbClr val="4AACC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577086" y="4409630"/>
            <a:ext cx="1463802" cy="366712"/>
          </a:xfrm>
          <a:custGeom>
            <a:avLst/>
            <a:gdLst/>
            <a:ahLst/>
            <a:cxnLst/>
            <a:rect l="l" t="t" r="r" b="b"/>
            <a:pathLst>
              <a:path w="1463802" h="366712">
                <a:moveTo>
                  <a:pt x="0" y="366712"/>
                </a:moveTo>
                <a:lnTo>
                  <a:pt x="1463802" y="366712"/>
                </a:lnTo>
                <a:lnTo>
                  <a:pt x="1463802" y="0"/>
                </a:lnTo>
                <a:lnTo>
                  <a:pt x="0" y="0"/>
                </a:lnTo>
                <a:lnTo>
                  <a:pt x="0" y="366712"/>
                </a:lnTo>
                <a:close/>
              </a:path>
            </a:pathLst>
          </a:custGeom>
          <a:ln w="25400">
            <a:solidFill>
              <a:srgbClr val="357C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446779" y="3308413"/>
            <a:ext cx="1667128" cy="366712"/>
          </a:xfrm>
          <a:custGeom>
            <a:avLst/>
            <a:gdLst/>
            <a:ahLst/>
            <a:cxnLst/>
            <a:rect l="l" t="t" r="r" b="b"/>
            <a:pathLst>
              <a:path w="1667128" h="366712">
                <a:moveTo>
                  <a:pt x="0" y="366712"/>
                </a:moveTo>
                <a:lnTo>
                  <a:pt x="1667128" y="366712"/>
                </a:lnTo>
                <a:lnTo>
                  <a:pt x="1667128" y="0"/>
                </a:lnTo>
                <a:lnTo>
                  <a:pt x="0" y="0"/>
                </a:lnTo>
                <a:lnTo>
                  <a:pt x="0" y="366712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446779" y="3308413"/>
            <a:ext cx="1667128" cy="366712"/>
          </a:xfrm>
          <a:custGeom>
            <a:avLst/>
            <a:gdLst/>
            <a:ahLst/>
            <a:cxnLst/>
            <a:rect l="l" t="t" r="r" b="b"/>
            <a:pathLst>
              <a:path w="1667128" h="366712">
                <a:moveTo>
                  <a:pt x="0" y="366712"/>
                </a:moveTo>
                <a:lnTo>
                  <a:pt x="1667128" y="366712"/>
                </a:lnTo>
                <a:lnTo>
                  <a:pt x="1667128" y="0"/>
                </a:lnTo>
                <a:lnTo>
                  <a:pt x="0" y="0"/>
                </a:lnTo>
                <a:lnTo>
                  <a:pt x="0" y="366712"/>
                </a:lnTo>
                <a:close/>
              </a:path>
            </a:pathLst>
          </a:custGeom>
          <a:ln w="25400">
            <a:solidFill>
              <a:srgbClr val="8B383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446779" y="3784536"/>
            <a:ext cx="1667128" cy="366712"/>
          </a:xfrm>
          <a:custGeom>
            <a:avLst/>
            <a:gdLst/>
            <a:ahLst/>
            <a:cxnLst/>
            <a:rect l="l" t="t" r="r" b="b"/>
            <a:pathLst>
              <a:path w="1667128" h="366712">
                <a:moveTo>
                  <a:pt x="0" y="366712"/>
                </a:moveTo>
                <a:lnTo>
                  <a:pt x="1667128" y="366712"/>
                </a:lnTo>
                <a:lnTo>
                  <a:pt x="1667128" y="0"/>
                </a:lnTo>
                <a:lnTo>
                  <a:pt x="0" y="0"/>
                </a:lnTo>
                <a:lnTo>
                  <a:pt x="0" y="366712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446779" y="3784536"/>
            <a:ext cx="1667128" cy="366712"/>
          </a:xfrm>
          <a:custGeom>
            <a:avLst/>
            <a:gdLst/>
            <a:ahLst/>
            <a:cxnLst/>
            <a:rect l="l" t="t" r="r" b="b"/>
            <a:pathLst>
              <a:path w="1667128" h="366712">
                <a:moveTo>
                  <a:pt x="0" y="366712"/>
                </a:moveTo>
                <a:lnTo>
                  <a:pt x="1667128" y="366712"/>
                </a:lnTo>
                <a:lnTo>
                  <a:pt x="1667128" y="0"/>
                </a:lnTo>
                <a:lnTo>
                  <a:pt x="0" y="0"/>
                </a:lnTo>
                <a:lnTo>
                  <a:pt x="0" y="366712"/>
                </a:lnTo>
                <a:close/>
              </a:path>
            </a:pathLst>
          </a:custGeom>
          <a:ln w="25400">
            <a:solidFill>
              <a:srgbClr val="8B383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439795" y="4409630"/>
            <a:ext cx="1670557" cy="366712"/>
          </a:xfrm>
          <a:custGeom>
            <a:avLst/>
            <a:gdLst/>
            <a:ahLst/>
            <a:cxnLst/>
            <a:rect l="l" t="t" r="r" b="b"/>
            <a:pathLst>
              <a:path w="1670557" h="366712">
                <a:moveTo>
                  <a:pt x="0" y="366712"/>
                </a:moveTo>
                <a:lnTo>
                  <a:pt x="1670557" y="366712"/>
                </a:lnTo>
                <a:lnTo>
                  <a:pt x="1670557" y="0"/>
                </a:lnTo>
                <a:lnTo>
                  <a:pt x="0" y="0"/>
                </a:lnTo>
                <a:lnTo>
                  <a:pt x="0" y="366712"/>
                </a:lnTo>
                <a:close/>
              </a:path>
            </a:pathLst>
          </a:custGeom>
          <a:solidFill>
            <a:srgbClr val="4AACC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439795" y="4409630"/>
            <a:ext cx="1670557" cy="366712"/>
          </a:xfrm>
          <a:custGeom>
            <a:avLst/>
            <a:gdLst/>
            <a:ahLst/>
            <a:cxnLst/>
            <a:rect l="l" t="t" r="r" b="b"/>
            <a:pathLst>
              <a:path w="1670557" h="366712">
                <a:moveTo>
                  <a:pt x="0" y="366712"/>
                </a:moveTo>
                <a:lnTo>
                  <a:pt x="1670557" y="366712"/>
                </a:lnTo>
                <a:lnTo>
                  <a:pt x="1670557" y="0"/>
                </a:lnTo>
                <a:lnTo>
                  <a:pt x="0" y="0"/>
                </a:lnTo>
                <a:lnTo>
                  <a:pt x="0" y="366712"/>
                </a:lnTo>
                <a:close/>
              </a:path>
            </a:pathLst>
          </a:custGeom>
          <a:ln w="25400">
            <a:solidFill>
              <a:srgbClr val="357C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1705736" y="3801109"/>
            <a:ext cx="3257550" cy="9556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1904364" algn="l"/>
              </a:tabLst>
            </a:pPr>
            <a:r>
              <a:rPr sz="2000" spc="-15" dirty="0" smtClean="0">
                <a:solidFill>
                  <a:srgbClr val="FFFFFF"/>
                </a:solidFill>
                <a:latin typeface="Calibri"/>
                <a:cs typeface="Calibri"/>
              </a:rPr>
              <a:t>Co</a:t>
            </a:r>
            <a:r>
              <a:rPr sz="2000" spc="-5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000" spc="-10" dirty="0" smtClean="0">
                <a:solidFill>
                  <a:srgbClr val="FFFFFF"/>
                </a:solidFill>
                <a:latin typeface="Calibri"/>
                <a:cs typeface="Calibri"/>
              </a:rPr>
              <a:t>nectio</a:t>
            </a:r>
            <a:r>
              <a:rPr sz="2000" spc="-15" dirty="0" smtClean="0">
                <a:solidFill>
                  <a:srgbClr val="FFFFFF"/>
                </a:solidFill>
                <a:latin typeface="Calibri"/>
                <a:cs typeface="Calibri"/>
              </a:rPr>
              <a:t>n	</a:t>
            </a:r>
            <a:r>
              <a:rPr sz="2000" spc="-10" dirty="0" smtClean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2000" spc="-30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000" spc="-10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000" spc="-5" dirty="0" smtClean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2000" spc="-15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spc="-10" dirty="0" smtClean="0">
                <a:solidFill>
                  <a:srgbClr val="FFFFFF"/>
                </a:solidFill>
                <a:latin typeface="Calibri"/>
                <a:cs typeface="Calibri"/>
              </a:rPr>
              <a:t>nal</a:t>
            </a:r>
            <a:r>
              <a:rPr sz="2000" spc="-20" dirty="0" smtClean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2000" spc="-55" dirty="0" smtClean="0">
                <a:solidFill>
                  <a:srgbClr val="FFFFFF"/>
                </a:solidFill>
                <a:latin typeface="Calibri"/>
                <a:cs typeface="Calibri"/>
              </a:rPr>
              <a:t>z</a:t>
            </a:r>
            <a:r>
              <a:rPr sz="2000" spc="-2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000" spc="-10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endParaRPr sz="2000">
              <a:latin typeface="Calibri"/>
              <a:cs typeface="Calibri"/>
            </a:endParaRPr>
          </a:p>
          <a:p>
            <a:pPr>
              <a:lnSpc>
                <a:spcPts val="500"/>
              </a:lnSpc>
              <a:spcBef>
                <a:spcPts val="23"/>
              </a:spcBef>
            </a:pPr>
            <a:endParaRPr sz="5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marL="12700">
              <a:lnSpc>
                <a:spcPct val="100000"/>
              </a:lnSpc>
              <a:tabLst>
                <a:tab pos="1957070" algn="l"/>
              </a:tabLst>
            </a:pPr>
            <a:r>
              <a:rPr sz="2000" spc="-15" dirty="0" smtClean="0">
                <a:solidFill>
                  <a:srgbClr val="FFFFFF"/>
                </a:solidFill>
                <a:latin typeface="Calibri"/>
                <a:cs typeface="Calibri"/>
              </a:rPr>
              <a:t>Co</a:t>
            </a:r>
            <a:r>
              <a:rPr sz="2000" spc="-5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000" spc="-10" dirty="0" smtClean="0">
                <a:solidFill>
                  <a:srgbClr val="FFFFFF"/>
                </a:solidFill>
                <a:latin typeface="Calibri"/>
                <a:cs typeface="Calibri"/>
              </a:rPr>
              <a:t>nectio</a:t>
            </a:r>
            <a:r>
              <a:rPr sz="2000" spc="-15" dirty="0" smtClean="0">
                <a:solidFill>
                  <a:srgbClr val="FFFFFF"/>
                </a:solidFill>
                <a:latin typeface="Calibri"/>
                <a:cs typeface="Calibri"/>
              </a:rPr>
              <a:t>n	</a:t>
            </a:r>
            <a:r>
              <a:rPr sz="2000" spc="-190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000" spc="-10" dirty="0" smtClean="0">
                <a:solidFill>
                  <a:srgbClr val="FFFFFF"/>
                </a:solidFill>
                <a:latin typeface="Calibri"/>
                <a:cs typeface="Calibri"/>
              </a:rPr>
              <a:t>cp</a:t>
            </a:r>
            <a:r>
              <a:rPr sz="2000" spc="-15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spc="-10" dirty="0" smtClean="0">
                <a:solidFill>
                  <a:srgbClr val="FFFFFF"/>
                </a:solidFill>
                <a:latin typeface="Calibri"/>
                <a:cs typeface="Calibri"/>
              </a:rPr>
              <a:t>nal</a:t>
            </a:r>
            <a:r>
              <a:rPr sz="2000" spc="-20" dirty="0" smtClean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2000" spc="-55" dirty="0" smtClean="0">
                <a:solidFill>
                  <a:srgbClr val="FFFFFF"/>
                </a:solidFill>
                <a:latin typeface="Calibri"/>
                <a:cs typeface="Calibri"/>
              </a:rPr>
              <a:t>z</a:t>
            </a:r>
            <a:r>
              <a:rPr sz="2000" spc="-2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000" spc="-10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655567" y="3324605"/>
            <a:ext cx="1247140" cy="3302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spc="-190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000" spc="-10" dirty="0" smtClean="0">
                <a:solidFill>
                  <a:srgbClr val="FFFFFF"/>
                </a:solidFill>
                <a:latin typeface="Calibri"/>
                <a:cs typeface="Calibri"/>
              </a:rPr>
              <a:t>cp</a:t>
            </a:r>
            <a:r>
              <a:rPr sz="2000" spc="-15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spc="-10" dirty="0" smtClean="0">
                <a:solidFill>
                  <a:srgbClr val="FFFFFF"/>
                </a:solidFill>
                <a:latin typeface="Calibri"/>
                <a:cs typeface="Calibri"/>
              </a:rPr>
              <a:t>nal</a:t>
            </a:r>
            <a:r>
              <a:rPr sz="2000" spc="-20" dirty="0" smtClean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2000" spc="-55" dirty="0" smtClean="0">
                <a:solidFill>
                  <a:srgbClr val="FFFFFF"/>
                </a:solidFill>
                <a:latin typeface="Calibri"/>
                <a:cs typeface="Calibri"/>
              </a:rPr>
              <a:t>z</a:t>
            </a:r>
            <a:r>
              <a:rPr sz="2000" spc="-2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000" spc="-10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3439795" y="4891087"/>
            <a:ext cx="1670557" cy="366712"/>
          </a:xfrm>
          <a:custGeom>
            <a:avLst/>
            <a:gdLst/>
            <a:ahLst/>
            <a:cxnLst/>
            <a:rect l="l" t="t" r="r" b="b"/>
            <a:pathLst>
              <a:path w="1670557" h="366712">
                <a:moveTo>
                  <a:pt x="0" y="366712"/>
                </a:moveTo>
                <a:lnTo>
                  <a:pt x="1670557" y="366712"/>
                </a:lnTo>
                <a:lnTo>
                  <a:pt x="1670557" y="0"/>
                </a:lnTo>
                <a:lnTo>
                  <a:pt x="0" y="0"/>
                </a:lnTo>
                <a:lnTo>
                  <a:pt x="0" y="366712"/>
                </a:lnTo>
                <a:close/>
              </a:path>
            </a:pathLst>
          </a:custGeom>
          <a:solidFill>
            <a:srgbClr val="4AACC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439795" y="4891087"/>
            <a:ext cx="1670557" cy="366712"/>
          </a:xfrm>
          <a:custGeom>
            <a:avLst/>
            <a:gdLst/>
            <a:ahLst/>
            <a:cxnLst/>
            <a:rect l="l" t="t" r="r" b="b"/>
            <a:pathLst>
              <a:path w="1670557" h="366712">
                <a:moveTo>
                  <a:pt x="0" y="366712"/>
                </a:moveTo>
                <a:lnTo>
                  <a:pt x="1670557" y="366712"/>
                </a:lnTo>
                <a:lnTo>
                  <a:pt x="1670557" y="0"/>
                </a:lnTo>
                <a:lnTo>
                  <a:pt x="0" y="0"/>
                </a:lnTo>
                <a:lnTo>
                  <a:pt x="0" y="366712"/>
                </a:lnTo>
                <a:close/>
              </a:path>
            </a:pathLst>
          </a:custGeom>
          <a:ln w="25400">
            <a:solidFill>
              <a:srgbClr val="357C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3592829" y="4908042"/>
            <a:ext cx="1365885" cy="3302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spc="-10" dirty="0" smtClean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2000" spc="-30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000" spc="-10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000" spc="-5" dirty="0" smtClean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2000" spc="-15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spc="-10" dirty="0" smtClean="0">
                <a:solidFill>
                  <a:srgbClr val="FFFFFF"/>
                </a:solidFill>
                <a:latin typeface="Calibri"/>
                <a:cs typeface="Calibri"/>
              </a:rPr>
              <a:t>nal</a:t>
            </a:r>
            <a:r>
              <a:rPr sz="2000" spc="-20" dirty="0" smtClean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2000" spc="-55" dirty="0" smtClean="0">
                <a:solidFill>
                  <a:srgbClr val="FFFFFF"/>
                </a:solidFill>
                <a:latin typeface="Calibri"/>
                <a:cs typeface="Calibri"/>
              </a:rPr>
              <a:t>z</a:t>
            </a:r>
            <a:r>
              <a:rPr sz="2000" spc="-2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000" spc="-10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5986398" y="3911130"/>
            <a:ext cx="434682" cy="250278"/>
          </a:xfrm>
          <a:custGeom>
            <a:avLst/>
            <a:gdLst/>
            <a:ahLst/>
            <a:cxnLst/>
            <a:rect l="l" t="t" r="r" b="b"/>
            <a:pathLst>
              <a:path w="434682" h="250278">
                <a:moveTo>
                  <a:pt x="0" y="250278"/>
                </a:moveTo>
                <a:lnTo>
                  <a:pt x="434682" y="250278"/>
                </a:lnTo>
                <a:lnTo>
                  <a:pt x="434682" y="0"/>
                </a:lnTo>
                <a:lnTo>
                  <a:pt x="0" y="0"/>
                </a:lnTo>
                <a:lnTo>
                  <a:pt x="0" y="25027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986398" y="4169321"/>
            <a:ext cx="434682" cy="250278"/>
          </a:xfrm>
          <a:custGeom>
            <a:avLst/>
            <a:gdLst/>
            <a:ahLst/>
            <a:cxnLst/>
            <a:rect l="l" t="t" r="r" b="b"/>
            <a:pathLst>
              <a:path w="434682" h="250278">
                <a:moveTo>
                  <a:pt x="0" y="250278"/>
                </a:moveTo>
                <a:lnTo>
                  <a:pt x="434682" y="250278"/>
                </a:lnTo>
                <a:lnTo>
                  <a:pt x="434682" y="0"/>
                </a:lnTo>
                <a:lnTo>
                  <a:pt x="0" y="0"/>
                </a:lnTo>
                <a:lnTo>
                  <a:pt x="0" y="25027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571750" y="4154296"/>
            <a:ext cx="3414649" cy="143509"/>
          </a:xfrm>
          <a:custGeom>
            <a:avLst/>
            <a:gdLst/>
            <a:ahLst/>
            <a:cxnLst/>
            <a:rect l="l" t="t" r="r" b="b"/>
            <a:pathLst>
              <a:path w="3414649" h="143509">
                <a:moveTo>
                  <a:pt x="38100" y="0"/>
                </a:moveTo>
                <a:lnTo>
                  <a:pt x="0" y="0"/>
                </a:lnTo>
                <a:lnTo>
                  <a:pt x="0" y="38100"/>
                </a:lnTo>
                <a:lnTo>
                  <a:pt x="38100" y="38100"/>
                </a:lnTo>
                <a:lnTo>
                  <a:pt x="38100" y="0"/>
                </a:lnTo>
                <a:close/>
              </a:path>
              <a:path w="3414649" h="143509">
                <a:moveTo>
                  <a:pt x="27940" y="76200"/>
                </a:moveTo>
                <a:lnTo>
                  <a:pt x="0" y="76200"/>
                </a:lnTo>
                <a:lnTo>
                  <a:pt x="82" y="88147"/>
                </a:lnTo>
                <a:lnTo>
                  <a:pt x="6175" y="100415"/>
                </a:lnTo>
                <a:lnTo>
                  <a:pt x="19050" y="105409"/>
                </a:lnTo>
                <a:lnTo>
                  <a:pt x="46989" y="105409"/>
                </a:lnTo>
                <a:lnTo>
                  <a:pt x="46989" y="86359"/>
                </a:lnTo>
                <a:lnTo>
                  <a:pt x="38100" y="86359"/>
                </a:lnTo>
                <a:lnTo>
                  <a:pt x="27940" y="76200"/>
                </a:lnTo>
                <a:close/>
              </a:path>
              <a:path w="3414649" h="143509">
                <a:moveTo>
                  <a:pt x="46989" y="67309"/>
                </a:moveTo>
                <a:lnTo>
                  <a:pt x="19050" y="67309"/>
                </a:lnTo>
                <a:lnTo>
                  <a:pt x="38100" y="86359"/>
                </a:lnTo>
                <a:lnTo>
                  <a:pt x="38100" y="76200"/>
                </a:lnTo>
                <a:lnTo>
                  <a:pt x="46989" y="76200"/>
                </a:lnTo>
                <a:lnTo>
                  <a:pt x="46989" y="67309"/>
                </a:lnTo>
                <a:close/>
              </a:path>
              <a:path w="3414649" h="143509">
                <a:moveTo>
                  <a:pt x="46989" y="76200"/>
                </a:moveTo>
                <a:lnTo>
                  <a:pt x="38100" y="76200"/>
                </a:lnTo>
                <a:lnTo>
                  <a:pt x="38100" y="86359"/>
                </a:lnTo>
                <a:lnTo>
                  <a:pt x="46989" y="86359"/>
                </a:lnTo>
                <a:lnTo>
                  <a:pt x="46989" y="76200"/>
                </a:lnTo>
                <a:close/>
              </a:path>
              <a:path w="3414649" h="143509">
                <a:moveTo>
                  <a:pt x="123189" y="67309"/>
                </a:moveTo>
                <a:lnTo>
                  <a:pt x="85089" y="67309"/>
                </a:lnTo>
                <a:lnTo>
                  <a:pt x="85089" y="105409"/>
                </a:lnTo>
                <a:lnTo>
                  <a:pt x="123189" y="105409"/>
                </a:lnTo>
                <a:lnTo>
                  <a:pt x="123189" y="67309"/>
                </a:lnTo>
                <a:close/>
              </a:path>
              <a:path w="3414649" h="143509">
                <a:moveTo>
                  <a:pt x="199389" y="67309"/>
                </a:moveTo>
                <a:lnTo>
                  <a:pt x="161289" y="67309"/>
                </a:lnTo>
                <a:lnTo>
                  <a:pt x="161289" y="105409"/>
                </a:lnTo>
                <a:lnTo>
                  <a:pt x="199389" y="105409"/>
                </a:lnTo>
                <a:lnTo>
                  <a:pt x="199389" y="67309"/>
                </a:lnTo>
                <a:close/>
              </a:path>
              <a:path w="3414649" h="143509">
                <a:moveTo>
                  <a:pt x="275589" y="67309"/>
                </a:moveTo>
                <a:lnTo>
                  <a:pt x="237489" y="67309"/>
                </a:lnTo>
                <a:lnTo>
                  <a:pt x="237489" y="105409"/>
                </a:lnTo>
                <a:lnTo>
                  <a:pt x="275589" y="105409"/>
                </a:lnTo>
                <a:lnTo>
                  <a:pt x="275589" y="67309"/>
                </a:lnTo>
                <a:close/>
              </a:path>
              <a:path w="3414649" h="143509">
                <a:moveTo>
                  <a:pt x="351789" y="67309"/>
                </a:moveTo>
                <a:lnTo>
                  <a:pt x="313689" y="67309"/>
                </a:lnTo>
                <a:lnTo>
                  <a:pt x="313689" y="105409"/>
                </a:lnTo>
                <a:lnTo>
                  <a:pt x="351789" y="105409"/>
                </a:lnTo>
                <a:lnTo>
                  <a:pt x="351789" y="67309"/>
                </a:lnTo>
                <a:close/>
              </a:path>
              <a:path w="3414649" h="143509">
                <a:moveTo>
                  <a:pt x="427989" y="67309"/>
                </a:moveTo>
                <a:lnTo>
                  <a:pt x="389889" y="67309"/>
                </a:lnTo>
                <a:lnTo>
                  <a:pt x="389889" y="105409"/>
                </a:lnTo>
                <a:lnTo>
                  <a:pt x="427989" y="105409"/>
                </a:lnTo>
                <a:lnTo>
                  <a:pt x="427989" y="67309"/>
                </a:lnTo>
                <a:close/>
              </a:path>
              <a:path w="3414649" h="143509">
                <a:moveTo>
                  <a:pt x="504189" y="67309"/>
                </a:moveTo>
                <a:lnTo>
                  <a:pt x="466089" y="67309"/>
                </a:lnTo>
                <a:lnTo>
                  <a:pt x="466089" y="105409"/>
                </a:lnTo>
                <a:lnTo>
                  <a:pt x="504189" y="105409"/>
                </a:lnTo>
                <a:lnTo>
                  <a:pt x="504189" y="67309"/>
                </a:lnTo>
                <a:close/>
              </a:path>
              <a:path w="3414649" h="143509">
                <a:moveTo>
                  <a:pt x="580389" y="67309"/>
                </a:moveTo>
                <a:lnTo>
                  <a:pt x="542289" y="67309"/>
                </a:lnTo>
                <a:lnTo>
                  <a:pt x="542289" y="105409"/>
                </a:lnTo>
                <a:lnTo>
                  <a:pt x="580389" y="105409"/>
                </a:lnTo>
                <a:lnTo>
                  <a:pt x="580389" y="67309"/>
                </a:lnTo>
                <a:close/>
              </a:path>
              <a:path w="3414649" h="143509">
                <a:moveTo>
                  <a:pt x="656589" y="67309"/>
                </a:moveTo>
                <a:lnTo>
                  <a:pt x="618489" y="67309"/>
                </a:lnTo>
                <a:lnTo>
                  <a:pt x="618489" y="105409"/>
                </a:lnTo>
                <a:lnTo>
                  <a:pt x="656589" y="105409"/>
                </a:lnTo>
                <a:lnTo>
                  <a:pt x="656589" y="67309"/>
                </a:lnTo>
                <a:close/>
              </a:path>
              <a:path w="3414649" h="143509">
                <a:moveTo>
                  <a:pt x="732789" y="67309"/>
                </a:moveTo>
                <a:lnTo>
                  <a:pt x="694689" y="67309"/>
                </a:lnTo>
                <a:lnTo>
                  <a:pt x="694689" y="105409"/>
                </a:lnTo>
                <a:lnTo>
                  <a:pt x="732789" y="105409"/>
                </a:lnTo>
                <a:lnTo>
                  <a:pt x="732789" y="67309"/>
                </a:lnTo>
                <a:close/>
              </a:path>
              <a:path w="3414649" h="143509">
                <a:moveTo>
                  <a:pt x="808989" y="67309"/>
                </a:moveTo>
                <a:lnTo>
                  <a:pt x="770889" y="67309"/>
                </a:lnTo>
                <a:lnTo>
                  <a:pt x="770889" y="105409"/>
                </a:lnTo>
                <a:lnTo>
                  <a:pt x="808989" y="105409"/>
                </a:lnTo>
                <a:lnTo>
                  <a:pt x="808989" y="67309"/>
                </a:lnTo>
                <a:close/>
              </a:path>
              <a:path w="3414649" h="143509">
                <a:moveTo>
                  <a:pt x="885189" y="67309"/>
                </a:moveTo>
                <a:lnTo>
                  <a:pt x="847089" y="67309"/>
                </a:lnTo>
                <a:lnTo>
                  <a:pt x="847089" y="105409"/>
                </a:lnTo>
                <a:lnTo>
                  <a:pt x="885189" y="105409"/>
                </a:lnTo>
                <a:lnTo>
                  <a:pt x="885189" y="67309"/>
                </a:lnTo>
                <a:close/>
              </a:path>
              <a:path w="3414649" h="143509">
                <a:moveTo>
                  <a:pt x="961389" y="67309"/>
                </a:moveTo>
                <a:lnTo>
                  <a:pt x="923289" y="67309"/>
                </a:lnTo>
                <a:lnTo>
                  <a:pt x="923289" y="105409"/>
                </a:lnTo>
                <a:lnTo>
                  <a:pt x="961389" y="105409"/>
                </a:lnTo>
                <a:lnTo>
                  <a:pt x="961389" y="67309"/>
                </a:lnTo>
                <a:close/>
              </a:path>
              <a:path w="3414649" h="143509">
                <a:moveTo>
                  <a:pt x="1037589" y="67309"/>
                </a:moveTo>
                <a:lnTo>
                  <a:pt x="999489" y="67309"/>
                </a:lnTo>
                <a:lnTo>
                  <a:pt x="999489" y="105409"/>
                </a:lnTo>
                <a:lnTo>
                  <a:pt x="1037589" y="105409"/>
                </a:lnTo>
                <a:lnTo>
                  <a:pt x="1037589" y="67309"/>
                </a:lnTo>
                <a:close/>
              </a:path>
              <a:path w="3414649" h="143509">
                <a:moveTo>
                  <a:pt x="1113789" y="67309"/>
                </a:moveTo>
                <a:lnTo>
                  <a:pt x="1075689" y="67309"/>
                </a:lnTo>
                <a:lnTo>
                  <a:pt x="1075689" y="105409"/>
                </a:lnTo>
                <a:lnTo>
                  <a:pt x="1113789" y="105409"/>
                </a:lnTo>
                <a:lnTo>
                  <a:pt x="1113789" y="67309"/>
                </a:lnTo>
                <a:close/>
              </a:path>
              <a:path w="3414649" h="143509">
                <a:moveTo>
                  <a:pt x="1189989" y="67309"/>
                </a:moveTo>
                <a:lnTo>
                  <a:pt x="1151889" y="67309"/>
                </a:lnTo>
                <a:lnTo>
                  <a:pt x="1151889" y="105409"/>
                </a:lnTo>
                <a:lnTo>
                  <a:pt x="1189989" y="105409"/>
                </a:lnTo>
                <a:lnTo>
                  <a:pt x="1189989" y="67309"/>
                </a:lnTo>
                <a:close/>
              </a:path>
              <a:path w="3414649" h="143509">
                <a:moveTo>
                  <a:pt x="1266189" y="67309"/>
                </a:moveTo>
                <a:lnTo>
                  <a:pt x="1228089" y="67309"/>
                </a:lnTo>
                <a:lnTo>
                  <a:pt x="1228089" y="105409"/>
                </a:lnTo>
                <a:lnTo>
                  <a:pt x="1266189" y="105409"/>
                </a:lnTo>
                <a:lnTo>
                  <a:pt x="1266189" y="67309"/>
                </a:lnTo>
                <a:close/>
              </a:path>
              <a:path w="3414649" h="143509">
                <a:moveTo>
                  <a:pt x="1342389" y="67309"/>
                </a:moveTo>
                <a:lnTo>
                  <a:pt x="1304289" y="67309"/>
                </a:lnTo>
                <a:lnTo>
                  <a:pt x="1304289" y="105409"/>
                </a:lnTo>
                <a:lnTo>
                  <a:pt x="1342389" y="105409"/>
                </a:lnTo>
                <a:lnTo>
                  <a:pt x="1342389" y="67309"/>
                </a:lnTo>
                <a:close/>
              </a:path>
              <a:path w="3414649" h="143509">
                <a:moveTo>
                  <a:pt x="1418589" y="67309"/>
                </a:moveTo>
                <a:lnTo>
                  <a:pt x="1380489" y="67309"/>
                </a:lnTo>
                <a:lnTo>
                  <a:pt x="1380489" y="105409"/>
                </a:lnTo>
                <a:lnTo>
                  <a:pt x="1418589" y="105409"/>
                </a:lnTo>
                <a:lnTo>
                  <a:pt x="1418589" y="67309"/>
                </a:lnTo>
                <a:close/>
              </a:path>
              <a:path w="3414649" h="143509">
                <a:moveTo>
                  <a:pt x="1494789" y="67309"/>
                </a:moveTo>
                <a:lnTo>
                  <a:pt x="1456689" y="67309"/>
                </a:lnTo>
                <a:lnTo>
                  <a:pt x="1456689" y="105409"/>
                </a:lnTo>
                <a:lnTo>
                  <a:pt x="1494789" y="105409"/>
                </a:lnTo>
                <a:lnTo>
                  <a:pt x="1494789" y="67309"/>
                </a:lnTo>
                <a:close/>
              </a:path>
              <a:path w="3414649" h="143509">
                <a:moveTo>
                  <a:pt x="1570989" y="67309"/>
                </a:moveTo>
                <a:lnTo>
                  <a:pt x="1532889" y="67309"/>
                </a:lnTo>
                <a:lnTo>
                  <a:pt x="1532889" y="105409"/>
                </a:lnTo>
                <a:lnTo>
                  <a:pt x="1570989" y="105409"/>
                </a:lnTo>
                <a:lnTo>
                  <a:pt x="1570989" y="67309"/>
                </a:lnTo>
                <a:close/>
              </a:path>
              <a:path w="3414649" h="143509">
                <a:moveTo>
                  <a:pt x="1647189" y="67309"/>
                </a:moveTo>
                <a:lnTo>
                  <a:pt x="1609089" y="67309"/>
                </a:lnTo>
                <a:lnTo>
                  <a:pt x="1609089" y="105409"/>
                </a:lnTo>
                <a:lnTo>
                  <a:pt x="1647189" y="105409"/>
                </a:lnTo>
                <a:lnTo>
                  <a:pt x="1647189" y="67309"/>
                </a:lnTo>
                <a:close/>
              </a:path>
              <a:path w="3414649" h="143509">
                <a:moveTo>
                  <a:pt x="1723389" y="67309"/>
                </a:moveTo>
                <a:lnTo>
                  <a:pt x="1685289" y="67309"/>
                </a:lnTo>
                <a:lnTo>
                  <a:pt x="1685289" y="105409"/>
                </a:lnTo>
                <a:lnTo>
                  <a:pt x="1723389" y="105409"/>
                </a:lnTo>
                <a:lnTo>
                  <a:pt x="1723389" y="67309"/>
                </a:lnTo>
                <a:close/>
              </a:path>
              <a:path w="3414649" h="143509">
                <a:moveTo>
                  <a:pt x="1799589" y="67309"/>
                </a:moveTo>
                <a:lnTo>
                  <a:pt x="1761489" y="67309"/>
                </a:lnTo>
                <a:lnTo>
                  <a:pt x="1761489" y="105409"/>
                </a:lnTo>
                <a:lnTo>
                  <a:pt x="1799589" y="105409"/>
                </a:lnTo>
                <a:lnTo>
                  <a:pt x="1799589" y="67309"/>
                </a:lnTo>
                <a:close/>
              </a:path>
              <a:path w="3414649" h="143509">
                <a:moveTo>
                  <a:pt x="1875789" y="67309"/>
                </a:moveTo>
                <a:lnTo>
                  <a:pt x="1837689" y="67309"/>
                </a:lnTo>
                <a:lnTo>
                  <a:pt x="1837689" y="105409"/>
                </a:lnTo>
                <a:lnTo>
                  <a:pt x="1875789" y="105409"/>
                </a:lnTo>
                <a:lnTo>
                  <a:pt x="1875789" y="67309"/>
                </a:lnTo>
                <a:close/>
              </a:path>
              <a:path w="3414649" h="143509">
                <a:moveTo>
                  <a:pt x="1951989" y="67309"/>
                </a:moveTo>
                <a:lnTo>
                  <a:pt x="1913889" y="67309"/>
                </a:lnTo>
                <a:lnTo>
                  <a:pt x="1913889" y="105409"/>
                </a:lnTo>
                <a:lnTo>
                  <a:pt x="1951989" y="105409"/>
                </a:lnTo>
                <a:lnTo>
                  <a:pt x="1951989" y="67309"/>
                </a:lnTo>
                <a:close/>
              </a:path>
              <a:path w="3414649" h="143509">
                <a:moveTo>
                  <a:pt x="2028189" y="67309"/>
                </a:moveTo>
                <a:lnTo>
                  <a:pt x="1990089" y="67309"/>
                </a:lnTo>
                <a:lnTo>
                  <a:pt x="1990089" y="105409"/>
                </a:lnTo>
                <a:lnTo>
                  <a:pt x="2028189" y="105409"/>
                </a:lnTo>
                <a:lnTo>
                  <a:pt x="2028189" y="67309"/>
                </a:lnTo>
                <a:close/>
              </a:path>
              <a:path w="3414649" h="143509">
                <a:moveTo>
                  <a:pt x="2104390" y="67309"/>
                </a:moveTo>
                <a:lnTo>
                  <a:pt x="2066289" y="67309"/>
                </a:lnTo>
                <a:lnTo>
                  <a:pt x="2066289" y="105409"/>
                </a:lnTo>
                <a:lnTo>
                  <a:pt x="2104390" y="105409"/>
                </a:lnTo>
                <a:lnTo>
                  <a:pt x="2104390" y="67309"/>
                </a:lnTo>
                <a:close/>
              </a:path>
              <a:path w="3414649" h="143509">
                <a:moveTo>
                  <a:pt x="2180590" y="67309"/>
                </a:moveTo>
                <a:lnTo>
                  <a:pt x="2142490" y="67309"/>
                </a:lnTo>
                <a:lnTo>
                  <a:pt x="2142490" y="105409"/>
                </a:lnTo>
                <a:lnTo>
                  <a:pt x="2180590" y="105409"/>
                </a:lnTo>
                <a:lnTo>
                  <a:pt x="2180590" y="67309"/>
                </a:lnTo>
                <a:close/>
              </a:path>
              <a:path w="3414649" h="143509">
                <a:moveTo>
                  <a:pt x="2256790" y="67309"/>
                </a:moveTo>
                <a:lnTo>
                  <a:pt x="2218690" y="67309"/>
                </a:lnTo>
                <a:lnTo>
                  <a:pt x="2218690" y="105409"/>
                </a:lnTo>
                <a:lnTo>
                  <a:pt x="2256790" y="105409"/>
                </a:lnTo>
                <a:lnTo>
                  <a:pt x="2256790" y="67309"/>
                </a:lnTo>
                <a:close/>
              </a:path>
              <a:path w="3414649" h="143509">
                <a:moveTo>
                  <a:pt x="2332990" y="67309"/>
                </a:moveTo>
                <a:lnTo>
                  <a:pt x="2294890" y="67309"/>
                </a:lnTo>
                <a:lnTo>
                  <a:pt x="2294890" y="105409"/>
                </a:lnTo>
                <a:lnTo>
                  <a:pt x="2332990" y="105409"/>
                </a:lnTo>
                <a:lnTo>
                  <a:pt x="2332990" y="67309"/>
                </a:lnTo>
                <a:close/>
              </a:path>
              <a:path w="3414649" h="143509">
                <a:moveTo>
                  <a:pt x="2409190" y="67309"/>
                </a:moveTo>
                <a:lnTo>
                  <a:pt x="2371090" y="67309"/>
                </a:lnTo>
                <a:lnTo>
                  <a:pt x="2371090" y="105409"/>
                </a:lnTo>
                <a:lnTo>
                  <a:pt x="2409190" y="105409"/>
                </a:lnTo>
                <a:lnTo>
                  <a:pt x="2409190" y="67309"/>
                </a:lnTo>
                <a:close/>
              </a:path>
              <a:path w="3414649" h="143509">
                <a:moveTo>
                  <a:pt x="2485390" y="67309"/>
                </a:moveTo>
                <a:lnTo>
                  <a:pt x="2447290" y="67309"/>
                </a:lnTo>
                <a:lnTo>
                  <a:pt x="2447290" y="105409"/>
                </a:lnTo>
                <a:lnTo>
                  <a:pt x="2485390" y="105409"/>
                </a:lnTo>
                <a:lnTo>
                  <a:pt x="2485390" y="67309"/>
                </a:lnTo>
                <a:close/>
              </a:path>
              <a:path w="3414649" h="143509">
                <a:moveTo>
                  <a:pt x="2561590" y="67309"/>
                </a:moveTo>
                <a:lnTo>
                  <a:pt x="2523490" y="67309"/>
                </a:lnTo>
                <a:lnTo>
                  <a:pt x="2523490" y="105409"/>
                </a:lnTo>
                <a:lnTo>
                  <a:pt x="2561590" y="105409"/>
                </a:lnTo>
                <a:lnTo>
                  <a:pt x="2561590" y="67309"/>
                </a:lnTo>
                <a:close/>
              </a:path>
              <a:path w="3414649" h="143509">
                <a:moveTo>
                  <a:pt x="2637790" y="67309"/>
                </a:moveTo>
                <a:lnTo>
                  <a:pt x="2599690" y="67309"/>
                </a:lnTo>
                <a:lnTo>
                  <a:pt x="2599690" y="105409"/>
                </a:lnTo>
                <a:lnTo>
                  <a:pt x="2637790" y="105409"/>
                </a:lnTo>
                <a:lnTo>
                  <a:pt x="2637790" y="67309"/>
                </a:lnTo>
                <a:close/>
              </a:path>
              <a:path w="3414649" h="143509">
                <a:moveTo>
                  <a:pt x="2713990" y="67309"/>
                </a:moveTo>
                <a:lnTo>
                  <a:pt x="2675890" y="67309"/>
                </a:lnTo>
                <a:lnTo>
                  <a:pt x="2675890" y="105409"/>
                </a:lnTo>
                <a:lnTo>
                  <a:pt x="2713990" y="105409"/>
                </a:lnTo>
                <a:lnTo>
                  <a:pt x="2713990" y="67309"/>
                </a:lnTo>
                <a:close/>
              </a:path>
              <a:path w="3414649" h="143509">
                <a:moveTo>
                  <a:pt x="2790190" y="67309"/>
                </a:moveTo>
                <a:lnTo>
                  <a:pt x="2752090" y="67309"/>
                </a:lnTo>
                <a:lnTo>
                  <a:pt x="2752090" y="105409"/>
                </a:lnTo>
                <a:lnTo>
                  <a:pt x="2790190" y="105409"/>
                </a:lnTo>
                <a:lnTo>
                  <a:pt x="2790190" y="67309"/>
                </a:lnTo>
                <a:close/>
              </a:path>
              <a:path w="3414649" h="143509">
                <a:moveTo>
                  <a:pt x="2866390" y="67309"/>
                </a:moveTo>
                <a:lnTo>
                  <a:pt x="2828290" y="67309"/>
                </a:lnTo>
                <a:lnTo>
                  <a:pt x="2828290" y="105409"/>
                </a:lnTo>
                <a:lnTo>
                  <a:pt x="2866390" y="105409"/>
                </a:lnTo>
                <a:lnTo>
                  <a:pt x="2866390" y="67309"/>
                </a:lnTo>
                <a:close/>
              </a:path>
              <a:path w="3414649" h="143509">
                <a:moveTo>
                  <a:pt x="2942590" y="67309"/>
                </a:moveTo>
                <a:lnTo>
                  <a:pt x="2904490" y="67309"/>
                </a:lnTo>
                <a:lnTo>
                  <a:pt x="2904490" y="105409"/>
                </a:lnTo>
                <a:lnTo>
                  <a:pt x="2942590" y="105409"/>
                </a:lnTo>
                <a:lnTo>
                  <a:pt x="2942590" y="67309"/>
                </a:lnTo>
                <a:close/>
              </a:path>
              <a:path w="3414649" h="143509">
                <a:moveTo>
                  <a:pt x="3018790" y="67309"/>
                </a:moveTo>
                <a:lnTo>
                  <a:pt x="2980690" y="67309"/>
                </a:lnTo>
                <a:lnTo>
                  <a:pt x="2980690" y="105409"/>
                </a:lnTo>
                <a:lnTo>
                  <a:pt x="3018790" y="105409"/>
                </a:lnTo>
                <a:lnTo>
                  <a:pt x="3018790" y="67309"/>
                </a:lnTo>
                <a:close/>
              </a:path>
              <a:path w="3414649" h="143509">
                <a:moveTo>
                  <a:pt x="3094990" y="67309"/>
                </a:moveTo>
                <a:lnTo>
                  <a:pt x="3056890" y="67309"/>
                </a:lnTo>
                <a:lnTo>
                  <a:pt x="3056890" y="105409"/>
                </a:lnTo>
                <a:lnTo>
                  <a:pt x="3094990" y="105409"/>
                </a:lnTo>
                <a:lnTo>
                  <a:pt x="3094990" y="67309"/>
                </a:lnTo>
                <a:close/>
              </a:path>
              <a:path w="3414649" h="143509">
                <a:moveTo>
                  <a:pt x="3171190" y="67309"/>
                </a:moveTo>
                <a:lnTo>
                  <a:pt x="3133090" y="67309"/>
                </a:lnTo>
                <a:lnTo>
                  <a:pt x="3133090" y="105409"/>
                </a:lnTo>
                <a:lnTo>
                  <a:pt x="3171190" y="105409"/>
                </a:lnTo>
                <a:lnTo>
                  <a:pt x="3171190" y="67309"/>
                </a:lnTo>
                <a:close/>
              </a:path>
              <a:path w="3414649" h="143509">
                <a:moveTo>
                  <a:pt x="3247390" y="67309"/>
                </a:moveTo>
                <a:lnTo>
                  <a:pt x="3209290" y="67309"/>
                </a:lnTo>
                <a:lnTo>
                  <a:pt x="3209290" y="105409"/>
                </a:lnTo>
                <a:lnTo>
                  <a:pt x="3247390" y="105409"/>
                </a:lnTo>
                <a:lnTo>
                  <a:pt x="3247390" y="67309"/>
                </a:lnTo>
                <a:close/>
              </a:path>
              <a:path w="3414649" h="143509">
                <a:moveTo>
                  <a:pt x="3300349" y="29209"/>
                </a:moveTo>
                <a:lnTo>
                  <a:pt x="3300349" y="143509"/>
                </a:lnTo>
                <a:lnTo>
                  <a:pt x="3376549" y="105409"/>
                </a:lnTo>
                <a:lnTo>
                  <a:pt x="3319399" y="105409"/>
                </a:lnTo>
                <a:lnTo>
                  <a:pt x="3319399" y="67309"/>
                </a:lnTo>
                <a:lnTo>
                  <a:pt x="3376549" y="67309"/>
                </a:lnTo>
                <a:lnTo>
                  <a:pt x="3300349" y="29209"/>
                </a:lnTo>
                <a:close/>
              </a:path>
              <a:path w="3414649" h="143509">
                <a:moveTo>
                  <a:pt x="3300349" y="67309"/>
                </a:moveTo>
                <a:lnTo>
                  <a:pt x="3285490" y="67309"/>
                </a:lnTo>
                <a:lnTo>
                  <a:pt x="3285490" y="105409"/>
                </a:lnTo>
                <a:lnTo>
                  <a:pt x="3300349" y="105409"/>
                </a:lnTo>
                <a:lnTo>
                  <a:pt x="3300349" y="67309"/>
                </a:lnTo>
                <a:close/>
              </a:path>
              <a:path w="3414649" h="143509">
                <a:moveTo>
                  <a:pt x="3376549" y="67309"/>
                </a:moveTo>
                <a:lnTo>
                  <a:pt x="3319399" y="67309"/>
                </a:lnTo>
                <a:lnTo>
                  <a:pt x="3319399" y="105409"/>
                </a:lnTo>
                <a:lnTo>
                  <a:pt x="3376549" y="105409"/>
                </a:lnTo>
                <a:lnTo>
                  <a:pt x="3414649" y="86359"/>
                </a:lnTo>
                <a:lnTo>
                  <a:pt x="3376549" y="673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571750" y="4262373"/>
            <a:ext cx="3414649" cy="156463"/>
          </a:xfrm>
          <a:custGeom>
            <a:avLst/>
            <a:gdLst/>
            <a:ahLst/>
            <a:cxnLst/>
            <a:rect l="l" t="t" r="r" b="b"/>
            <a:pathLst>
              <a:path w="3414649" h="156463">
                <a:moveTo>
                  <a:pt x="38100" y="118363"/>
                </a:moveTo>
                <a:lnTo>
                  <a:pt x="0" y="118363"/>
                </a:lnTo>
                <a:lnTo>
                  <a:pt x="0" y="156463"/>
                </a:lnTo>
                <a:lnTo>
                  <a:pt x="38100" y="156463"/>
                </a:lnTo>
                <a:lnTo>
                  <a:pt x="38100" y="118363"/>
                </a:lnTo>
                <a:close/>
              </a:path>
              <a:path w="3414649" h="156463">
                <a:moveTo>
                  <a:pt x="34036" y="38100"/>
                </a:moveTo>
                <a:lnTo>
                  <a:pt x="17262" y="38182"/>
                </a:lnTo>
                <a:lnTo>
                  <a:pt x="4994" y="44275"/>
                </a:lnTo>
                <a:lnTo>
                  <a:pt x="0" y="57150"/>
                </a:lnTo>
                <a:lnTo>
                  <a:pt x="0" y="80263"/>
                </a:lnTo>
                <a:lnTo>
                  <a:pt x="38100" y="80263"/>
                </a:lnTo>
                <a:lnTo>
                  <a:pt x="38100" y="76200"/>
                </a:lnTo>
                <a:lnTo>
                  <a:pt x="19050" y="76200"/>
                </a:lnTo>
                <a:lnTo>
                  <a:pt x="34036" y="61213"/>
                </a:lnTo>
                <a:lnTo>
                  <a:pt x="34036" y="38100"/>
                </a:lnTo>
                <a:close/>
              </a:path>
              <a:path w="3414649" h="156463">
                <a:moveTo>
                  <a:pt x="34036" y="61213"/>
                </a:moveTo>
                <a:lnTo>
                  <a:pt x="19050" y="76200"/>
                </a:lnTo>
                <a:lnTo>
                  <a:pt x="34036" y="76200"/>
                </a:lnTo>
                <a:lnTo>
                  <a:pt x="34036" y="61213"/>
                </a:lnTo>
                <a:close/>
              </a:path>
              <a:path w="3414649" h="156463">
                <a:moveTo>
                  <a:pt x="38100" y="57150"/>
                </a:moveTo>
                <a:lnTo>
                  <a:pt x="34036" y="61213"/>
                </a:lnTo>
                <a:lnTo>
                  <a:pt x="34036" y="76200"/>
                </a:lnTo>
                <a:lnTo>
                  <a:pt x="38100" y="76200"/>
                </a:lnTo>
                <a:lnTo>
                  <a:pt x="38100" y="57150"/>
                </a:lnTo>
                <a:close/>
              </a:path>
              <a:path w="3414649" h="156463">
                <a:moveTo>
                  <a:pt x="110236" y="38100"/>
                </a:moveTo>
                <a:lnTo>
                  <a:pt x="72136" y="38100"/>
                </a:lnTo>
                <a:lnTo>
                  <a:pt x="72136" y="76200"/>
                </a:lnTo>
                <a:lnTo>
                  <a:pt x="110236" y="76200"/>
                </a:lnTo>
                <a:lnTo>
                  <a:pt x="110236" y="38100"/>
                </a:lnTo>
                <a:close/>
              </a:path>
              <a:path w="3414649" h="156463">
                <a:moveTo>
                  <a:pt x="186436" y="38100"/>
                </a:moveTo>
                <a:lnTo>
                  <a:pt x="148336" y="38100"/>
                </a:lnTo>
                <a:lnTo>
                  <a:pt x="148336" y="76200"/>
                </a:lnTo>
                <a:lnTo>
                  <a:pt x="186436" y="76200"/>
                </a:lnTo>
                <a:lnTo>
                  <a:pt x="186436" y="38100"/>
                </a:lnTo>
                <a:close/>
              </a:path>
              <a:path w="3414649" h="156463">
                <a:moveTo>
                  <a:pt x="262636" y="38100"/>
                </a:moveTo>
                <a:lnTo>
                  <a:pt x="224536" y="38100"/>
                </a:lnTo>
                <a:lnTo>
                  <a:pt x="224536" y="76200"/>
                </a:lnTo>
                <a:lnTo>
                  <a:pt x="262636" y="76200"/>
                </a:lnTo>
                <a:lnTo>
                  <a:pt x="262636" y="38100"/>
                </a:lnTo>
                <a:close/>
              </a:path>
              <a:path w="3414649" h="156463">
                <a:moveTo>
                  <a:pt x="338836" y="38100"/>
                </a:moveTo>
                <a:lnTo>
                  <a:pt x="300736" y="38100"/>
                </a:lnTo>
                <a:lnTo>
                  <a:pt x="300736" y="76200"/>
                </a:lnTo>
                <a:lnTo>
                  <a:pt x="338836" y="76200"/>
                </a:lnTo>
                <a:lnTo>
                  <a:pt x="338836" y="38100"/>
                </a:lnTo>
                <a:close/>
              </a:path>
              <a:path w="3414649" h="156463">
                <a:moveTo>
                  <a:pt x="415036" y="38100"/>
                </a:moveTo>
                <a:lnTo>
                  <a:pt x="376936" y="38100"/>
                </a:lnTo>
                <a:lnTo>
                  <a:pt x="376936" y="76200"/>
                </a:lnTo>
                <a:lnTo>
                  <a:pt x="415036" y="76200"/>
                </a:lnTo>
                <a:lnTo>
                  <a:pt x="415036" y="38100"/>
                </a:lnTo>
                <a:close/>
              </a:path>
              <a:path w="3414649" h="156463">
                <a:moveTo>
                  <a:pt x="491236" y="38100"/>
                </a:moveTo>
                <a:lnTo>
                  <a:pt x="453136" y="38100"/>
                </a:lnTo>
                <a:lnTo>
                  <a:pt x="453136" y="76200"/>
                </a:lnTo>
                <a:lnTo>
                  <a:pt x="491236" y="76200"/>
                </a:lnTo>
                <a:lnTo>
                  <a:pt x="491236" y="38100"/>
                </a:lnTo>
                <a:close/>
              </a:path>
              <a:path w="3414649" h="156463">
                <a:moveTo>
                  <a:pt x="567436" y="38100"/>
                </a:moveTo>
                <a:lnTo>
                  <a:pt x="529336" y="38100"/>
                </a:lnTo>
                <a:lnTo>
                  <a:pt x="529336" y="76200"/>
                </a:lnTo>
                <a:lnTo>
                  <a:pt x="567436" y="76200"/>
                </a:lnTo>
                <a:lnTo>
                  <a:pt x="567436" y="38100"/>
                </a:lnTo>
                <a:close/>
              </a:path>
              <a:path w="3414649" h="156463">
                <a:moveTo>
                  <a:pt x="643636" y="38100"/>
                </a:moveTo>
                <a:lnTo>
                  <a:pt x="605536" y="38100"/>
                </a:lnTo>
                <a:lnTo>
                  <a:pt x="605536" y="76200"/>
                </a:lnTo>
                <a:lnTo>
                  <a:pt x="643636" y="76200"/>
                </a:lnTo>
                <a:lnTo>
                  <a:pt x="643636" y="38100"/>
                </a:lnTo>
                <a:close/>
              </a:path>
              <a:path w="3414649" h="156463">
                <a:moveTo>
                  <a:pt x="719836" y="38100"/>
                </a:moveTo>
                <a:lnTo>
                  <a:pt x="681736" y="38100"/>
                </a:lnTo>
                <a:lnTo>
                  <a:pt x="681736" y="76200"/>
                </a:lnTo>
                <a:lnTo>
                  <a:pt x="719836" y="76200"/>
                </a:lnTo>
                <a:lnTo>
                  <a:pt x="719836" y="38100"/>
                </a:lnTo>
                <a:close/>
              </a:path>
              <a:path w="3414649" h="156463">
                <a:moveTo>
                  <a:pt x="796036" y="38100"/>
                </a:moveTo>
                <a:lnTo>
                  <a:pt x="757936" y="38100"/>
                </a:lnTo>
                <a:lnTo>
                  <a:pt x="757936" y="76200"/>
                </a:lnTo>
                <a:lnTo>
                  <a:pt x="796036" y="76200"/>
                </a:lnTo>
                <a:lnTo>
                  <a:pt x="796036" y="38100"/>
                </a:lnTo>
                <a:close/>
              </a:path>
              <a:path w="3414649" h="156463">
                <a:moveTo>
                  <a:pt x="872236" y="38100"/>
                </a:moveTo>
                <a:lnTo>
                  <a:pt x="834136" y="38100"/>
                </a:lnTo>
                <a:lnTo>
                  <a:pt x="834136" y="76200"/>
                </a:lnTo>
                <a:lnTo>
                  <a:pt x="872236" y="76200"/>
                </a:lnTo>
                <a:lnTo>
                  <a:pt x="872236" y="38100"/>
                </a:lnTo>
                <a:close/>
              </a:path>
              <a:path w="3414649" h="156463">
                <a:moveTo>
                  <a:pt x="948436" y="38100"/>
                </a:moveTo>
                <a:lnTo>
                  <a:pt x="910336" y="38100"/>
                </a:lnTo>
                <a:lnTo>
                  <a:pt x="910336" y="76200"/>
                </a:lnTo>
                <a:lnTo>
                  <a:pt x="948436" y="76200"/>
                </a:lnTo>
                <a:lnTo>
                  <a:pt x="948436" y="38100"/>
                </a:lnTo>
                <a:close/>
              </a:path>
              <a:path w="3414649" h="156463">
                <a:moveTo>
                  <a:pt x="1024636" y="38100"/>
                </a:moveTo>
                <a:lnTo>
                  <a:pt x="986536" y="38100"/>
                </a:lnTo>
                <a:lnTo>
                  <a:pt x="986536" y="76200"/>
                </a:lnTo>
                <a:lnTo>
                  <a:pt x="1024636" y="76200"/>
                </a:lnTo>
                <a:lnTo>
                  <a:pt x="1024636" y="38100"/>
                </a:lnTo>
                <a:close/>
              </a:path>
              <a:path w="3414649" h="156463">
                <a:moveTo>
                  <a:pt x="1100836" y="38100"/>
                </a:moveTo>
                <a:lnTo>
                  <a:pt x="1062736" y="38100"/>
                </a:lnTo>
                <a:lnTo>
                  <a:pt x="1062736" y="76200"/>
                </a:lnTo>
                <a:lnTo>
                  <a:pt x="1100836" y="76200"/>
                </a:lnTo>
                <a:lnTo>
                  <a:pt x="1100836" y="38100"/>
                </a:lnTo>
                <a:close/>
              </a:path>
              <a:path w="3414649" h="156463">
                <a:moveTo>
                  <a:pt x="1177036" y="38100"/>
                </a:moveTo>
                <a:lnTo>
                  <a:pt x="1138936" y="38100"/>
                </a:lnTo>
                <a:lnTo>
                  <a:pt x="1138936" y="76200"/>
                </a:lnTo>
                <a:lnTo>
                  <a:pt x="1177036" y="76200"/>
                </a:lnTo>
                <a:lnTo>
                  <a:pt x="1177036" y="38100"/>
                </a:lnTo>
                <a:close/>
              </a:path>
              <a:path w="3414649" h="156463">
                <a:moveTo>
                  <a:pt x="1253236" y="38100"/>
                </a:moveTo>
                <a:lnTo>
                  <a:pt x="1215136" y="38100"/>
                </a:lnTo>
                <a:lnTo>
                  <a:pt x="1215136" y="76200"/>
                </a:lnTo>
                <a:lnTo>
                  <a:pt x="1253236" y="76200"/>
                </a:lnTo>
                <a:lnTo>
                  <a:pt x="1253236" y="38100"/>
                </a:lnTo>
                <a:close/>
              </a:path>
              <a:path w="3414649" h="156463">
                <a:moveTo>
                  <a:pt x="1329436" y="38100"/>
                </a:moveTo>
                <a:lnTo>
                  <a:pt x="1291336" y="38100"/>
                </a:lnTo>
                <a:lnTo>
                  <a:pt x="1291336" y="76200"/>
                </a:lnTo>
                <a:lnTo>
                  <a:pt x="1329436" y="76200"/>
                </a:lnTo>
                <a:lnTo>
                  <a:pt x="1329436" y="38100"/>
                </a:lnTo>
                <a:close/>
              </a:path>
              <a:path w="3414649" h="156463">
                <a:moveTo>
                  <a:pt x="1405636" y="38100"/>
                </a:moveTo>
                <a:lnTo>
                  <a:pt x="1367536" y="38100"/>
                </a:lnTo>
                <a:lnTo>
                  <a:pt x="1367536" y="76200"/>
                </a:lnTo>
                <a:lnTo>
                  <a:pt x="1405636" y="76200"/>
                </a:lnTo>
                <a:lnTo>
                  <a:pt x="1405636" y="38100"/>
                </a:lnTo>
                <a:close/>
              </a:path>
              <a:path w="3414649" h="156463">
                <a:moveTo>
                  <a:pt x="1481836" y="38100"/>
                </a:moveTo>
                <a:lnTo>
                  <a:pt x="1443736" y="38100"/>
                </a:lnTo>
                <a:lnTo>
                  <a:pt x="1443736" y="76200"/>
                </a:lnTo>
                <a:lnTo>
                  <a:pt x="1481836" y="76200"/>
                </a:lnTo>
                <a:lnTo>
                  <a:pt x="1481836" y="38100"/>
                </a:lnTo>
                <a:close/>
              </a:path>
              <a:path w="3414649" h="156463">
                <a:moveTo>
                  <a:pt x="1558036" y="38100"/>
                </a:moveTo>
                <a:lnTo>
                  <a:pt x="1519936" y="38100"/>
                </a:lnTo>
                <a:lnTo>
                  <a:pt x="1519936" y="76200"/>
                </a:lnTo>
                <a:lnTo>
                  <a:pt x="1558036" y="76200"/>
                </a:lnTo>
                <a:lnTo>
                  <a:pt x="1558036" y="38100"/>
                </a:lnTo>
                <a:close/>
              </a:path>
              <a:path w="3414649" h="156463">
                <a:moveTo>
                  <a:pt x="1634236" y="38100"/>
                </a:moveTo>
                <a:lnTo>
                  <a:pt x="1596136" y="38100"/>
                </a:lnTo>
                <a:lnTo>
                  <a:pt x="1596136" y="76200"/>
                </a:lnTo>
                <a:lnTo>
                  <a:pt x="1634236" y="76200"/>
                </a:lnTo>
                <a:lnTo>
                  <a:pt x="1634236" y="38100"/>
                </a:lnTo>
                <a:close/>
              </a:path>
              <a:path w="3414649" h="156463">
                <a:moveTo>
                  <a:pt x="1710436" y="38100"/>
                </a:moveTo>
                <a:lnTo>
                  <a:pt x="1672336" y="38100"/>
                </a:lnTo>
                <a:lnTo>
                  <a:pt x="1672336" y="76200"/>
                </a:lnTo>
                <a:lnTo>
                  <a:pt x="1710436" y="76200"/>
                </a:lnTo>
                <a:lnTo>
                  <a:pt x="1710436" y="38100"/>
                </a:lnTo>
                <a:close/>
              </a:path>
              <a:path w="3414649" h="156463">
                <a:moveTo>
                  <a:pt x="1786636" y="38100"/>
                </a:moveTo>
                <a:lnTo>
                  <a:pt x="1748536" y="38100"/>
                </a:lnTo>
                <a:lnTo>
                  <a:pt x="1748536" y="76200"/>
                </a:lnTo>
                <a:lnTo>
                  <a:pt x="1786636" y="76200"/>
                </a:lnTo>
                <a:lnTo>
                  <a:pt x="1786636" y="38100"/>
                </a:lnTo>
                <a:close/>
              </a:path>
              <a:path w="3414649" h="156463">
                <a:moveTo>
                  <a:pt x="1862836" y="38100"/>
                </a:moveTo>
                <a:lnTo>
                  <a:pt x="1824736" y="38100"/>
                </a:lnTo>
                <a:lnTo>
                  <a:pt x="1824736" y="76200"/>
                </a:lnTo>
                <a:lnTo>
                  <a:pt x="1862836" y="76200"/>
                </a:lnTo>
                <a:lnTo>
                  <a:pt x="1862836" y="38100"/>
                </a:lnTo>
                <a:close/>
              </a:path>
              <a:path w="3414649" h="156463">
                <a:moveTo>
                  <a:pt x="1939036" y="38100"/>
                </a:moveTo>
                <a:lnTo>
                  <a:pt x="1900936" y="38100"/>
                </a:lnTo>
                <a:lnTo>
                  <a:pt x="1900936" y="76200"/>
                </a:lnTo>
                <a:lnTo>
                  <a:pt x="1939036" y="76200"/>
                </a:lnTo>
                <a:lnTo>
                  <a:pt x="1939036" y="38100"/>
                </a:lnTo>
                <a:close/>
              </a:path>
              <a:path w="3414649" h="156463">
                <a:moveTo>
                  <a:pt x="2015236" y="38100"/>
                </a:moveTo>
                <a:lnTo>
                  <a:pt x="1977136" y="38100"/>
                </a:lnTo>
                <a:lnTo>
                  <a:pt x="1977136" y="76200"/>
                </a:lnTo>
                <a:lnTo>
                  <a:pt x="2015236" y="76200"/>
                </a:lnTo>
                <a:lnTo>
                  <a:pt x="2015236" y="38100"/>
                </a:lnTo>
                <a:close/>
              </a:path>
              <a:path w="3414649" h="156463">
                <a:moveTo>
                  <a:pt x="2091436" y="38100"/>
                </a:moveTo>
                <a:lnTo>
                  <a:pt x="2053336" y="38100"/>
                </a:lnTo>
                <a:lnTo>
                  <a:pt x="2053336" y="76200"/>
                </a:lnTo>
                <a:lnTo>
                  <a:pt x="2091436" y="76200"/>
                </a:lnTo>
                <a:lnTo>
                  <a:pt x="2091436" y="38100"/>
                </a:lnTo>
                <a:close/>
              </a:path>
              <a:path w="3414649" h="156463">
                <a:moveTo>
                  <a:pt x="2167636" y="38100"/>
                </a:moveTo>
                <a:lnTo>
                  <a:pt x="2129536" y="38100"/>
                </a:lnTo>
                <a:lnTo>
                  <a:pt x="2129536" y="76200"/>
                </a:lnTo>
                <a:lnTo>
                  <a:pt x="2167636" y="76200"/>
                </a:lnTo>
                <a:lnTo>
                  <a:pt x="2167636" y="38100"/>
                </a:lnTo>
                <a:close/>
              </a:path>
              <a:path w="3414649" h="156463">
                <a:moveTo>
                  <a:pt x="2243836" y="38100"/>
                </a:moveTo>
                <a:lnTo>
                  <a:pt x="2205736" y="38100"/>
                </a:lnTo>
                <a:lnTo>
                  <a:pt x="2205736" y="76200"/>
                </a:lnTo>
                <a:lnTo>
                  <a:pt x="2243836" y="76200"/>
                </a:lnTo>
                <a:lnTo>
                  <a:pt x="2243836" y="38100"/>
                </a:lnTo>
                <a:close/>
              </a:path>
              <a:path w="3414649" h="156463">
                <a:moveTo>
                  <a:pt x="2320036" y="38100"/>
                </a:moveTo>
                <a:lnTo>
                  <a:pt x="2281936" y="38100"/>
                </a:lnTo>
                <a:lnTo>
                  <a:pt x="2281936" y="76200"/>
                </a:lnTo>
                <a:lnTo>
                  <a:pt x="2320036" y="76200"/>
                </a:lnTo>
                <a:lnTo>
                  <a:pt x="2320036" y="38100"/>
                </a:lnTo>
                <a:close/>
              </a:path>
              <a:path w="3414649" h="156463">
                <a:moveTo>
                  <a:pt x="2396236" y="38100"/>
                </a:moveTo>
                <a:lnTo>
                  <a:pt x="2358136" y="38100"/>
                </a:lnTo>
                <a:lnTo>
                  <a:pt x="2358136" y="76200"/>
                </a:lnTo>
                <a:lnTo>
                  <a:pt x="2396236" y="76200"/>
                </a:lnTo>
                <a:lnTo>
                  <a:pt x="2396236" y="38100"/>
                </a:lnTo>
                <a:close/>
              </a:path>
              <a:path w="3414649" h="156463">
                <a:moveTo>
                  <a:pt x="2472436" y="38100"/>
                </a:moveTo>
                <a:lnTo>
                  <a:pt x="2434336" y="38100"/>
                </a:lnTo>
                <a:lnTo>
                  <a:pt x="2434336" y="76200"/>
                </a:lnTo>
                <a:lnTo>
                  <a:pt x="2472436" y="76200"/>
                </a:lnTo>
                <a:lnTo>
                  <a:pt x="2472436" y="38100"/>
                </a:lnTo>
                <a:close/>
              </a:path>
              <a:path w="3414649" h="156463">
                <a:moveTo>
                  <a:pt x="2548636" y="38100"/>
                </a:moveTo>
                <a:lnTo>
                  <a:pt x="2510536" y="38100"/>
                </a:lnTo>
                <a:lnTo>
                  <a:pt x="2510536" y="76200"/>
                </a:lnTo>
                <a:lnTo>
                  <a:pt x="2548636" y="76200"/>
                </a:lnTo>
                <a:lnTo>
                  <a:pt x="2548636" y="38100"/>
                </a:lnTo>
                <a:close/>
              </a:path>
              <a:path w="3414649" h="156463">
                <a:moveTo>
                  <a:pt x="2624836" y="38100"/>
                </a:moveTo>
                <a:lnTo>
                  <a:pt x="2586736" y="38100"/>
                </a:lnTo>
                <a:lnTo>
                  <a:pt x="2586736" y="76200"/>
                </a:lnTo>
                <a:lnTo>
                  <a:pt x="2624836" y="76200"/>
                </a:lnTo>
                <a:lnTo>
                  <a:pt x="2624836" y="38100"/>
                </a:lnTo>
                <a:close/>
              </a:path>
              <a:path w="3414649" h="156463">
                <a:moveTo>
                  <a:pt x="2701036" y="38100"/>
                </a:moveTo>
                <a:lnTo>
                  <a:pt x="2662936" y="38100"/>
                </a:lnTo>
                <a:lnTo>
                  <a:pt x="2662936" y="76200"/>
                </a:lnTo>
                <a:lnTo>
                  <a:pt x="2701036" y="76200"/>
                </a:lnTo>
                <a:lnTo>
                  <a:pt x="2701036" y="38100"/>
                </a:lnTo>
                <a:close/>
              </a:path>
              <a:path w="3414649" h="156463">
                <a:moveTo>
                  <a:pt x="2777236" y="38100"/>
                </a:moveTo>
                <a:lnTo>
                  <a:pt x="2739136" y="38100"/>
                </a:lnTo>
                <a:lnTo>
                  <a:pt x="2739136" y="76200"/>
                </a:lnTo>
                <a:lnTo>
                  <a:pt x="2777236" y="76200"/>
                </a:lnTo>
                <a:lnTo>
                  <a:pt x="2777236" y="38100"/>
                </a:lnTo>
                <a:close/>
              </a:path>
              <a:path w="3414649" h="156463">
                <a:moveTo>
                  <a:pt x="2853436" y="38100"/>
                </a:moveTo>
                <a:lnTo>
                  <a:pt x="2815336" y="38100"/>
                </a:lnTo>
                <a:lnTo>
                  <a:pt x="2815336" y="76200"/>
                </a:lnTo>
                <a:lnTo>
                  <a:pt x="2853436" y="76200"/>
                </a:lnTo>
                <a:lnTo>
                  <a:pt x="2853436" y="38100"/>
                </a:lnTo>
                <a:close/>
              </a:path>
              <a:path w="3414649" h="156463">
                <a:moveTo>
                  <a:pt x="2929636" y="38100"/>
                </a:moveTo>
                <a:lnTo>
                  <a:pt x="2891536" y="38100"/>
                </a:lnTo>
                <a:lnTo>
                  <a:pt x="2891536" y="76200"/>
                </a:lnTo>
                <a:lnTo>
                  <a:pt x="2929636" y="76200"/>
                </a:lnTo>
                <a:lnTo>
                  <a:pt x="2929636" y="38100"/>
                </a:lnTo>
                <a:close/>
              </a:path>
              <a:path w="3414649" h="156463">
                <a:moveTo>
                  <a:pt x="3005836" y="38100"/>
                </a:moveTo>
                <a:lnTo>
                  <a:pt x="2967736" y="38100"/>
                </a:lnTo>
                <a:lnTo>
                  <a:pt x="2967736" y="76200"/>
                </a:lnTo>
                <a:lnTo>
                  <a:pt x="3005836" y="76200"/>
                </a:lnTo>
                <a:lnTo>
                  <a:pt x="3005836" y="38100"/>
                </a:lnTo>
                <a:close/>
              </a:path>
              <a:path w="3414649" h="156463">
                <a:moveTo>
                  <a:pt x="3082036" y="38100"/>
                </a:moveTo>
                <a:lnTo>
                  <a:pt x="3043936" y="38100"/>
                </a:lnTo>
                <a:lnTo>
                  <a:pt x="3043936" y="76200"/>
                </a:lnTo>
                <a:lnTo>
                  <a:pt x="3082036" y="76200"/>
                </a:lnTo>
                <a:lnTo>
                  <a:pt x="3082036" y="38100"/>
                </a:lnTo>
                <a:close/>
              </a:path>
              <a:path w="3414649" h="156463">
                <a:moveTo>
                  <a:pt x="3158236" y="38100"/>
                </a:moveTo>
                <a:lnTo>
                  <a:pt x="3120136" y="38100"/>
                </a:lnTo>
                <a:lnTo>
                  <a:pt x="3120136" y="76200"/>
                </a:lnTo>
                <a:lnTo>
                  <a:pt x="3158236" y="76200"/>
                </a:lnTo>
                <a:lnTo>
                  <a:pt x="3158236" y="38100"/>
                </a:lnTo>
                <a:close/>
              </a:path>
              <a:path w="3414649" h="156463">
                <a:moveTo>
                  <a:pt x="3234436" y="38100"/>
                </a:moveTo>
                <a:lnTo>
                  <a:pt x="3196336" y="38100"/>
                </a:lnTo>
                <a:lnTo>
                  <a:pt x="3196336" y="76200"/>
                </a:lnTo>
                <a:lnTo>
                  <a:pt x="3234436" y="76200"/>
                </a:lnTo>
                <a:lnTo>
                  <a:pt x="3234436" y="38100"/>
                </a:lnTo>
                <a:close/>
              </a:path>
              <a:path w="3414649" h="156463">
                <a:moveTo>
                  <a:pt x="3300349" y="0"/>
                </a:moveTo>
                <a:lnTo>
                  <a:pt x="3300349" y="114300"/>
                </a:lnTo>
                <a:lnTo>
                  <a:pt x="3376549" y="76200"/>
                </a:lnTo>
                <a:lnTo>
                  <a:pt x="3310636" y="76200"/>
                </a:lnTo>
                <a:lnTo>
                  <a:pt x="3310636" y="38100"/>
                </a:lnTo>
                <a:lnTo>
                  <a:pt x="3376549" y="38100"/>
                </a:lnTo>
                <a:lnTo>
                  <a:pt x="3300349" y="0"/>
                </a:lnTo>
                <a:close/>
              </a:path>
              <a:path w="3414649" h="156463">
                <a:moveTo>
                  <a:pt x="3300349" y="38100"/>
                </a:moveTo>
                <a:lnTo>
                  <a:pt x="3272536" y="38100"/>
                </a:lnTo>
                <a:lnTo>
                  <a:pt x="3272536" y="76200"/>
                </a:lnTo>
                <a:lnTo>
                  <a:pt x="3300349" y="76200"/>
                </a:lnTo>
                <a:lnTo>
                  <a:pt x="3300349" y="38100"/>
                </a:lnTo>
                <a:close/>
              </a:path>
              <a:path w="3414649" h="156463">
                <a:moveTo>
                  <a:pt x="3376549" y="38100"/>
                </a:moveTo>
                <a:lnTo>
                  <a:pt x="3310636" y="38100"/>
                </a:lnTo>
                <a:lnTo>
                  <a:pt x="3310636" y="76200"/>
                </a:lnTo>
                <a:lnTo>
                  <a:pt x="3376549" y="76200"/>
                </a:lnTo>
                <a:lnTo>
                  <a:pt x="3414649" y="57150"/>
                </a:lnTo>
                <a:lnTo>
                  <a:pt x="3376549" y="381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701155" y="4120388"/>
            <a:ext cx="1448053" cy="375412"/>
          </a:xfrm>
          <a:custGeom>
            <a:avLst/>
            <a:gdLst/>
            <a:ahLst/>
            <a:cxnLst/>
            <a:rect l="l" t="t" r="r" b="b"/>
            <a:pathLst>
              <a:path w="1448053" h="375412">
                <a:moveTo>
                  <a:pt x="0" y="375412"/>
                </a:moveTo>
                <a:lnTo>
                  <a:pt x="1448053" y="375412"/>
                </a:lnTo>
                <a:lnTo>
                  <a:pt x="1448053" y="0"/>
                </a:lnTo>
                <a:lnTo>
                  <a:pt x="0" y="0"/>
                </a:lnTo>
                <a:lnTo>
                  <a:pt x="0" y="375412"/>
                </a:lnTo>
                <a:close/>
              </a:path>
            </a:pathLst>
          </a:custGeom>
          <a:solidFill>
            <a:srgbClr val="8063A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701155" y="4120388"/>
            <a:ext cx="1448053" cy="375412"/>
          </a:xfrm>
          <a:custGeom>
            <a:avLst/>
            <a:gdLst/>
            <a:ahLst/>
            <a:cxnLst/>
            <a:rect l="l" t="t" r="r" b="b"/>
            <a:pathLst>
              <a:path w="1448053" h="375412">
                <a:moveTo>
                  <a:pt x="0" y="375412"/>
                </a:moveTo>
                <a:lnTo>
                  <a:pt x="1448053" y="375412"/>
                </a:lnTo>
                <a:lnTo>
                  <a:pt x="1448053" y="0"/>
                </a:lnTo>
                <a:lnTo>
                  <a:pt x="0" y="0"/>
                </a:lnTo>
                <a:lnTo>
                  <a:pt x="0" y="375412"/>
                </a:lnTo>
                <a:close/>
              </a:path>
            </a:pathLst>
          </a:custGeom>
          <a:ln w="25399">
            <a:solidFill>
              <a:srgbClr val="5C467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421120" y="4250944"/>
            <a:ext cx="280034" cy="114300"/>
          </a:xfrm>
          <a:custGeom>
            <a:avLst/>
            <a:gdLst/>
            <a:ahLst/>
            <a:cxnLst/>
            <a:rect l="l" t="t" r="r" b="b"/>
            <a:pathLst>
              <a:path w="280034" h="114300">
                <a:moveTo>
                  <a:pt x="165734" y="0"/>
                </a:moveTo>
                <a:lnTo>
                  <a:pt x="165734" y="114300"/>
                </a:lnTo>
                <a:lnTo>
                  <a:pt x="241934" y="76200"/>
                </a:lnTo>
                <a:lnTo>
                  <a:pt x="184784" y="76200"/>
                </a:lnTo>
                <a:lnTo>
                  <a:pt x="184784" y="38100"/>
                </a:lnTo>
                <a:lnTo>
                  <a:pt x="241934" y="38100"/>
                </a:lnTo>
                <a:lnTo>
                  <a:pt x="165734" y="0"/>
                </a:lnTo>
                <a:close/>
              </a:path>
              <a:path w="280034" h="114300">
                <a:moveTo>
                  <a:pt x="165734" y="38100"/>
                </a:moveTo>
                <a:lnTo>
                  <a:pt x="0" y="38100"/>
                </a:lnTo>
                <a:lnTo>
                  <a:pt x="0" y="76200"/>
                </a:lnTo>
                <a:lnTo>
                  <a:pt x="165734" y="76200"/>
                </a:lnTo>
                <a:lnTo>
                  <a:pt x="165734" y="38100"/>
                </a:lnTo>
                <a:close/>
              </a:path>
              <a:path w="280034" h="114300">
                <a:moveTo>
                  <a:pt x="241934" y="38100"/>
                </a:moveTo>
                <a:lnTo>
                  <a:pt x="184784" y="38100"/>
                </a:lnTo>
                <a:lnTo>
                  <a:pt x="184784" y="76200"/>
                </a:lnTo>
                <a:lnTo>
                  <a:pt x="241934" y="76200"/>
                </a:lnTo>
                <a:lnTo>
                  <a:pt x="280034" y="57150"/>
                </a:lnTo>
                <a:lnTo>
                  <a:pt x="241934" y="381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811174" y="3158490"/>
            <a:ext cx="7409180" cy="45783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5015230" algn="l"/>
              </a:tabLst>
            </a:pPr>
            <a:r>
              <a:rPr sz="2800" b="1" spc="-60" dirty="0" smtClean="0">
                <a:latin typeface="Calibri"/>
                <a:cs typeface="Calibri"/>
              </a:rPr>
              <a:t>P</a:t>
            </a:r>
            <a:r>
              <a:rPr sz="2800" b="1" spc="0" dirty="0" smtClean="0">
                <a:latin typeface="Calibri"/>
                <a:cs typeface="Calibri"/>
              </a:rPr>
              <a:t>e</a:t>
            </a:r>
            <a:r>
              <a:rPr sz="2800" b="1" spc="10" dirty="0" smtClean="0">
                <a:latin typeface="Calibri"/>
                <a:cs typeface="Calibri"/>
              </a:rPr>
              <a:t>r</a:t>
            </a:r>
            <a:r>
              <a:rPr sz="2800" b="1" spc="0" dirty="0" smtClean="0">
                <a:latin typeface="Calibri"/>
                <a:cs typeface="Calibri"/>
              </a:rPr>
              <a:t>-flow</a:t>
            </a:r>
            <a:r>
              <a:rPr sz="2800" b="1" spc="-60" dirty="0" smtClean="0">
                <a:latin typeface="Calibri"/>
                <a:cs typeface="Calibri"/>
              </a:rPr>
              <a:t> </a:t>
            </a:r>
            <a:r>
              <a:rPr sz="2800" b="1" spc="-20" dirty="0" smtClean="0">
                <a:latin typeface="Calibri"/>
                <a:cs typeface="Calibri"/>
              </a:rPr>
              <a:t>s</a:t>
            </a:r>
            <a:r>
              <a:rPr sz="2800" b="1" spc="-15" dirty="0" smtClean="0">
                <a:latin typeface="Calibri"/>
                <a:cs typeface="Calibri"/>
              </a:rPr>
              <a:t>t</a:t>
            </a:r>
            <a:r>
              <a:rPr sz="2800" b="1" spc="-20" dirty="0" smtClean="0">
                <a:latin typeface="Calibri"/>
                <a:cs typeface="Calibri"/>
              </a:rPr>
              <a:t>a</a:t>
            </a:r>
            <a:r>
              <a:rPr sz="2800" b="1" spc="-15" dirty="0" smtClean="0">
                <a:latin typeface="Calibri"/>
                <a:cs typeface="Calibri"/>
              </a:rPr>
              <a:t>t</a:t>
            </a:r>
            <a:r>
              <a:rPr sz="2800" b="1" spc="0" dirty="0" smtClean="0">
                <a:latin typeface="Calibri"/>
                <a:cs typeface="Calibri"/>
              </a:rPr>
              <a:t>e	</a:t>
            </a:r>
            <a:r>
              <a:rPr sz="4200" b="1" spc="0" baseline="1984" dirty="0" smtClean="0">
                <a:latin typeface="Calibri"/>
                <a:cs typeface="Calibri"/>
              </a:rPr>
              <a:t>Mul</a:t>
            </a:r>
            <a:r>
              <a:rPr sz="4200" b="1" spc="15" baseline="1984" dirty="0" smtClean="0">
                <a:latin typeface="Calibri"/>
                <a:cs typeface="Calibri"/>
              </a:rPr>
              <a:t>t</a:t>
            </a:r>
            <a:r>
              <a:rPr sz="4200" b="1" spc="7" baseline="1984" dirty="0" smtClean="0">
                <a:latin typeface="Calibri"/>
                <a:cs typeface="Calibri"/>
              </a:rPr>
              <a:t>i-</a:t>
            </a:r>
            <a:r>
              <a:rPr sz="4200" b="1" spc="0" baseline="1984" dirty="0" smtClean="0">
                <a:latin typeface="Calibri"/>
                <a:cs typeface="Calibri"/>
              </a:rPr>
              <a:t>flow</a:t>
            </a:r>
            <a:r>
              <a:rPr sz="4200" b="1" spc="-120" baseline="1984" dirty="0" smtClean="0">
                <a:latin typeface="Calibri"/>
                <a:cs typeface="Calibri"/>
              </a:rPr>
              <a:t> </a:t>
            </a:r>
            <a:r>
              <a:rPr sz="4200" b="1" spc="-30" baseline="1984" dirty="0" smtClean="0">
                <a:latin typeface="Calibri"/>
                <a:cs typeface="Calibri"/>
              </a:rPr>
              <a:t>s</a:t>
            </a:r>
            <a:r>
              <a:rPr sz="4200" b="1" spc="-22" baseline="1984" dirty="0" smtClean="0">
                <a:latin typeface="Calibri"/>
                <a:cs typeface="Calibri"/>
              </a:rPr>
              <a:t>t</a:t>
            </a:r>
            <a:r>
              <a:rPr sz="4200" b="1" spc="-30" baseline="1984" dirty="0" smtClean="0">
                <a:latin typeface="Calibri"/>
                <a:cs typeface="Calibri"/>
              </a:rPr>
              <a:t>a</a:t>
            </a:r>
            <a:r>
              <a:rPr sz="4200" b="1" spc="-22" baseline="1984" dirty="0" smtClean="0">
                <a:latin typeface="Calibri"/>
                <a:cs typeface="Calibri"/>
              </a:rPr>
              <a:t>t</a:t>
            </a:r>
            <a:r>
              <a:rPr sz="4200" b="1" spc="0" baseline="1984" dirty="0" smtClean="0">
                <a:latin typeface="Calibri"/>
                <a:cs typeface="Calibri"/>
              </a:rPr>
              <a:t>e</a:t>
            </a:r>
            <a:endParaRPr sz="4200" baseline="1984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6837933" y="4141216"/>
            <a:ext cx="1179195" cy="3302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spc="-25" dirty="0" smtClean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000" spc="-15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000" spc="-5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000" spc="-10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000" spc="-25" dirty="0" smtClean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000" spc="-15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000" spc="-5" dirty="0" smtClean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2000" spc="-35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000" spc="-10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6019038" y="5181600"/>
            <a:ext cx="2136140" cy="45783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800" b="1" dirty="0" smtClean="0">
                <a:latin typeface="Calibri"/>
                <a:cs typeface="Calibri"/>
              </a:rPr>
              <a:t>Al</a:t>
            </a:r>
            <a:r>
              <a:rPr sz="2800" b="1" spc="10" dirty="0" smtClean="0">
                <a:latin typeface="Calibri"/>
                <a:cs typeface="Calibri"/>
              </a:rPr>
              <a:t>l</a:t>
            </a:r>
            <a:r>
              <a:rPr sz="2800" b="1" spc="0" dirty="0" smtClean="0">
                <a:latin typeface="Calibri"/>
                <a:cs typeface="Calibri"/>
              </a:rPr>
              <a:t>-flo</a:t>
            </a:r>
            <a:r>
              <a:rPr sz="2800" b="1" spc="-25" dirty="0" smtClean="0">
                <a:latin typeface="Calibri"/>
                <a:cs typeface="Calibri"/>
              </a:rPr>
              <a:t>w</a:t>
            </a:r>
            <a:r>
              <a:rPr sz="2800" b="1" spc="0" dirty="0" smtClean="0">
                <a:latin typeface="Calibri"/>
                <a:cs typeface="Calibri"/>
              </a:rPr>
              <a:t>s</a:t>
            </a:r>
            <a:r>
              <a:rPr sz="2800" b="1" spc="-75" dirty="0" smtClean="0">
                <a:latin typeface="Calibri"/>
                <a:cs typeface="Calibri"/>
              </a:rPr>
              <a:t> </a:t>
            </a:r>
            <a:r>
              <a:rPr sz="2800" b="1" spc="-20" dirty="0" smtClean="0">
                <a:latin typeface="Calibri"/>
                <a:cs typeface="Calibri"/>
              </a:rPr>
              <a:t>s</a:t>
            </a:r>
            <a:r>
              <a:rPr sz="2800" b="1" spc="-15" dirty="0" smtClean="0">
                <a:latin typeface="Calibri"/>
                <a:cs typeface="Calibri"/>
              </a:rPr>
              <a:t>t</a:t>
            </a:r>
            <a:r>
              <a:rPr sz="2800" b="1" spc="-20" dirty="0" smtClean="0">
                <a:latin typeface="Calibri"/>
                <a:cs typeface="Calibri"/>
              </a:rPr>
              <a:t>a</a:t>
            </a:r>
            <a:r>
              <a:rPr sz="2800" b="1" spc="-15" dirty="0" smtClean="0">
                <a:latin typeface="Calibri"/>
                <a:cs typeface="Calibri"/>
              </a:rPr>
              <a:t>t</a:t>
            </a:r>
            <a:r>
              <a:rPr sz="2800" b="1" spc="0" dirty="0" smtClean="0">
                <a:latin typeface="Calibri"/>
                <a:cs typeface="Calibri"/>
              </a:rPr>
              <a:t>e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6101079" y="5596814"/>
            <a:ext cx="1840356" cy="435051"/>
          </a:xfrm>
          <a:custGeom>
            <a:avLst/>
            <a:gdLst/>
            <a:ahLst/>
            <a:cxnLst/>
            <a:rect l="l" t="t" r="r" b="b"/>
            <a:pathLst>
              <a:path w="1840356" h="435051">
                <a:moveTo>
                  <a:pt x="0" y="435051"/>
                </a:moveTo>
                <a:lnTo>
                  <a:pt x="1840356" y="435051"/>
                </a:lnTo>
                <a:lnTo>
                  <a:pt x="1840356" y="0"/>
                </a:lnTo>
                <a:lnTo>
                  <a:pt x="0" y="0"/>
                </a:lnTo>
                <a:lnTo>
                  <a:pt x="0" y="435051"/>
                </a:lnTo>
                <a:close/>
              </a:path>
            </a:pathLst>
          </a:custGeom>
          <a:solidFill>
            <a:srgbClr val="F7954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101079" y="5596814"/>
            <a:ext cx="1840356" cy="435051"/>
          </a:xfrm>
          <a:custGeom>
            <a:avLst/>
            <a:gdLst/>
            <a:ahLst/>
            <a:cxnLst/>
            <a:rect l="l" t="t" r="r" b="b"/>
            <a:pathLst>
              <a:path w="1840356" h="435051">
                <a:moveTo>
                  <a:pt x="0" y="435051"/>
                </a:moveTo>
                <a:lnTo>
                  <a:pt x="1840356" y="435051"/>
                </a:lnTo>
                <a:lnTo>
                  <a:pt x="1840356" y="0"/>
                </a:lnTo>
                <a:lnTo>
                  <a:pt x="0" y="0"/>
                </a:lnTo>
                <a:lnTo>
                  <a:pt x="0" y="435051"/>
                </a:lnTo>
                <a:close/>
              </a:path>
            </a:pathLst>
          </a:custGeom>
          <a:ln w="25400">
            <a:solidFill>
              <a:srgbClr val="B66C3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6560057" y="5648325"/>
            <a:ext cx="929640" cy="3302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spc="-10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000" spc="-35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000" spc="-30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spc="-10" dirty="0" smtClean="0">
                <a:solidFill>
                  <a:srgbClr val="FFFFFF"/>
                </a:solidFill>
                <a:latin typeface="Calibri"/>
                <a:cs typeface="Calibri"/>
              </a:rPr>
              <a:t>ti</a:t>
            </a:r>
            <a:r>
              <a:rPr sz="2000" spc="-45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000" spc="-10" dirty="0" smtClean="0">
                <a:solidFill>
                  <a:srgbClr val="FFFFFF"/>
                </a:solidFill>
                <a:latin typeface="Calibri"/>
                <a:cs typeface="Calibri"/>
              </a:rPr>
              <a:t>tics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4" name="object 4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r>
              <a:rPr sz="1200" spc="-10" dirty="0" smtClean="0">
                <a:solidFill>
                  <a:srgbClr val="888888"/>
                </a:solidFill>
                <a:latin typeface="Calibri"/>
                <a:cs typeface="Calibri"/>
              </a:rPr>
              <a:t>11</a:t>
            </a:r>
            <a:endParaRPr sz="1200">
              <a:latin typeface="Calibri"/>
              <a:cs typeface="Calibri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430735"/>
              </p:ext>
            </p:extLst>
          </p:nvPr>
        </p:nvGraphicFramePr>
        <p:xfrm>
          <a:off x="856818" y="3656076"/>
          <a:ext cx="466936" cy="27852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6936"/>
              </a:tblGrid>
              <a:tr h="557052">
                <a:tc>
                  <a:txBody>
                    <a:bodyPr/>
                    <a:lstStyle/>
                    <a:p>
                      <a:endParaRPr sz="36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57052">
                <a:tc>
                  <a:txBody>
                    <a:bodyPr/>
                    <a:lstStyle/>
                    <a:p>
                      <a:endParaRPr sz="3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57052">
                <a:tc>
                  <a:txBody>
                    <a:bodyPr/>
                    <a:lstStyle/>
                    <a:p>
                      <a:endParaRPr sz="3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57052">
                <a:tc>
                  <a:txBody>
                    <a:bodyPr/>
                    <a:lstStyle/>
                    <a:p>
                      <a:endParaRPr sz="3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57052">
                <a:tc>
                  <a:txBody>
                    <a:bodyPr/>
                    <a:lstStyle/>
                    <a:p>
                      <a:endParaRPr sz="36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38" name="object 38"/>
          <p:cNvGraphicFramePr>
            <a:graphicFrameLocks noGrp="1"/>
          </p:cNvGraphicFramePr>
          <p:nvPr/>
        </p:nvGraphicFramePr>
        <p:xfrm>
          <a:off x="5967348" y="3641762"/>
          <a:ext cx="434682" cy="1280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4682"/>
              </a:tblGrid>
              <a:tr h="250297">
                <a:tc>
                  <a:txBody>
                    <a:bodyPr/>
                    <a:lstStyle/>
                    <a:p>
                      <a:endParaRPr sz="4200" baseline="1984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54253">
                <a:tc>
                  <a:txBody>
                    <a:bodyPr/>
                    <a:lstStyle/>
                    <a:p>
                      <a:endParaRPr sz="4200" baseline="1984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54234">
                <a:tc>
                  <a:txBody>
                    <a:bodyPr/>
                    <a:lstStyle/>
                    <a:p>
                      <a:endParaRPr sz="4200" baseline="1984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74135" y="2331720"/>
            <a:ext cx="3223260" cy="28437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791200" y="2571750"/>
            <a:ext cx="457200" cy="436558"/>
          </a:xfrm>
          <a:custGeom>
            <a:avLst/>
            <a:gdLst/>
            <a:ahLst/>
            <a:cxnLst/>
            <a:rect l="l" t="t" r="r" b="b"/>
            <a:pathLst>
              <a:path w="457200" h="436558">
                <a:moveTo>
                  <a:pt x="0" y="0"/>
                </a:moveTo>
                <a:lnTo>
                  <a:pt x="0" y="379475"/>
                </a:lnTo>
                <a:lnTo>
                  <a:pt x="139" y="381495"/>
                </a:lnTo>
                <a:lnTo>
                  <a:pt x="31100" y="408122"/>
                </a:lnTo>
                <a:lnTo>
                  <a:pt x="77990" y="422095"/>
                </a:lnTo>
                <a:lnTo>
                  <a:pt x="124428" y="429863"/>
                </a:lnTo>
                <a:lnTo>
                  <a:pt x="178875" y="434828"/>
                </a:lnTo>
                <a:lnTo>
                  <a:pt x="218887" y="436367"/>
                </a:lnTo>
                <a:lnTo>
                  <a:pt x="239841" y="436558"/>
                </a:lnTo>
                <a:lnTo>
                  <a:pt x="259770" y="436100"/>
                </a:lnTo>
                <a:lnTo>
                  <a:pt x="297962" y="433952"/>
                </a:lnTo>
                <a:lnTo>
                  <a:pt x="349979" y="427926"/>
                </a:lnTo>
                <a:lnTo>
                  <a:pt x="393959" y="418957"/>
                </a:lnTo>
                <a:lnTo>
                  <a:pt x="436434" y="403333"/>
                </a:lnTo>
                <a:lnTo>
                  <a:pt x="457200" y="379475"/>
                </a:lnTo>
                <a:lnTo>
                  <a:pt x="457200" y="57082"/>
                </a:lnTo>
                <a:lnTo>
                  <a:pt x="217358" y="57082"/>
                </a:lnTo>
                <a:lnTo>
                  <a:pt x="197429" y="56624"/>
                </a:lnTo>
                <a:lnTo>
                  <a:pt x="159237" y="54476"/>
                </a:lnTo>
                <a:lnTo>
                  <a:pt x="107220" y="48450"/>
                </a:lnTo>
                <a:lnTo>
                  <a:pt x="63240" y="39481"/>
                </a:lnTo>
                <a:lnTo>
                  <a:pt x="20765" y="23857"/>
                </a:lnTo>
                <a:lnTo>
                  <a:pt x="879" y="5056"/>
                </a:lnTo>
                <a:lnTo>
                  <a:pt x="0" y="0"/>
                </a:lnTo>
                <a:close/>
              </a:path>
              <a:path w="457200" h="436558">
                <a:moveTo>
                  <a:pt x="457200" y="0"/>
                </a:moveTo>
                <a:lnTo>
                  <a:pt x="426099" y="28646"/>
                </a:lnTo>
                <a:lnTo>
                  <a:pt x="379209" y="42619"/>
                </a:lnTo>
                <a:lnTo>
                  <a:pt x="332771" y="50387"/>
                </a:lnTo>
                <a:lnTo>
                  <a:pt x="278324" y="55352"/>
                </a:lnTo>
                <a:lnTo>
                  <a:pt x="238312" y="56891"/>
                </a:lnTo>
                <a:lnTo>
                  <a:pt x="217358" y="57082"/>
                </a:lnTo>
                <a:lnTo>
                  <a:pt x="457200" y="57082"/>
                </a:lnTo>
                <a:lnTo>
                  <a:pt x="457200" y="0"/>
                </a:lnTo>
                <a:close/>
              </a:path>
            </a:pathLst>
          </a:custGeom>
          <a:solidFill>
            <a:srgbClr val="8063A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791200" y="2514667"/>
            <a:ext cx="457200" cy="114164"/>
          </a:xfrm>
          <a:custGeom>
            <a:avLst/>
            <a:gdLst/>
            <a:ahLst/>
            <a:cxnLst/>
            <a:rect l="l" t="t" r="r" b="b"/>
            <a:pathLst>
              <a:path w="457200" h="114164">
                <a:moveTo>
                  <a:pt x="217358" y="0"/>
                </a:moveTo>
                <a:lnTo>
                  <a:pt x="178031" y="1332"/>
                </a:lnTo>
                <a:lnTo>
                  <a:pt x="123758" y="6273"/>
                </a:lnTo>
                <a:lnTo>
                  <a:pt x="76916" y="14305"/>
                </a:lnTo>
                <a:lnTo>
                  <a:pt x="39495" y="24936"/>
                </a:lnTo>
                <a:lnTo>
                  <a:pt x="3469" y="47092"/>
                </a:lnTo>
                <a:lnTo>
                  <a:pt x="0" y="57082"/>
                </a:lnTo>
                <a:lnTo>
                  <a:pt x="139" y="59102"/>
                </a:lnTo>
                <a:lnTo>
                  <a:pt x="31100" y="85728"/>
                </a:lnTo>
                <a:lnTo>
                  <a:pt x="77990" y="99701"/>
                </a:lnTo>
                <a:lnTo>
                  <a:pt x="124428" y="107469"/>
                </a:lnTo>
                <a:lnTo>
                  <a:pt x="178875" y="112434"/>
                </a:lnTo>
                <a:lnTo>
                  <a:pt x="218887" y="113973"/>
                </a:lnTo>
                <a:lnTo>
                  <a:pt x="239841" y="114164"/>
                </a:lnTo>
                <a:lnTo>
                  <a:pt x="259770" y="113706"/>
                </a:lnTo>
                <a:lnTo>
                  <a:pt x="297962" y="111559"/>
                </a:lnTo>
                <a:lnTo>
                  <a:pt x="349979" y="105533"/>
                </a:lnTo>
                <a:lnTo>
                  <a:pt x="393959" y="96563"/>
                </a:lnTo>
                <a:lnTo>
                  <a:pt x="436434" y="80939"/>
                </a:lnTo>
                <a:lnTo>
                  <a:pt x="457200" y="57082"/>
                </a:lnTo>
                <a:lnTo>
                  <a:pt x="457060" y="55062"/>
                </a:lnTo>
                <a:lnTo>
                  <a:pt x="426099" y="28435"/>
                </a:lnTo>
                <a:lnTo>
                  <a:pt x="379209" y="14463"/>
                </a:lnTo>
                <a:lnTo>
                  <a:pt x="332771" y="6694"/>
                </a:lnTo>
                <a:lnTo>
                  <a:pt x="278324" y="1729"/>
                </a:lnTo>
                <a:lnTo>
                  <a:pt x="238312" y="190"/>
                </a:lnTo>
                <a:lnTo>
                  <a:pt x="217358" y="0"/>
                </a:lnTo>
                <a:close/>
              </a:path>
            </a:pathLst>
          </a:custGeom>
          <a:solidFill>
            <a:srgbClr val="B3A1C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791200" y="2514667"/>
            <a:ext cx="457200" cy="493640"/>
          </a:xfrm>
          <a:custGeom>
            <a:avLst/>
            <a:gdLst/>
            <a:ahLst/>
            <a:cxnLst/>
            <a:rect l="l" t="t" r="r" b="b"/>
            <a:pathLst>
              <a:path w="457200" h="493640">
                <a:moveTo>
                  <a:pt x="457200" y="57082"/>
                </a:moveTo>
                <a:lnTo>
                  <a:pt x="427740" y="85191"/>
                </a:lnTo>
                <a:lnTo>
                  <a:pt x="380283" y="99859"/>
                </a:lnTo>
                <a:lnTo>
                  <a:pt x="333441" y="107891"/>
                </a:lnTo>
                <a:lnTo>
                  <a:pt x="279168" y="112831"/>
                </a:lnTo>
                <a:lnTo>
                  <a:pt x="239841" y="114164"/>
                </a:lnTo>
                <a:lnTo>
                  <a:pt x="218887" y="113973"/>
                </a:lnTo>
                <a:lnTo>
                  <a:pt x="178875" y="112434"/>
                </a:lnTo>
                <a:lnTo>
                  <a:pt x="124428" y="107469"/>
                </a:lnTo>
                <a:lnTo>
                  <a:pt x="77990" y="99701"/>
                </a:lnTo>
                <a:lnTo>
                  <a:pt x="41047" y="89561"/>
                </a:lnTo>
                <a:lnTo>
                  <a:pt x="4622" y="68562"/>
                </a:lnTo>
                <a:lnTo>
                  <a:pt x="0" y="57082"/>
                </a:lnTo>
                <a:lnTo>
                  <a:pt x="879" y="52025"/>
                </a:lnTo>
                <a:lnTo>
                  <a:pt x="3469" y="47092"/>
                </a:lnTo>
                <a:lnTo>
                  <a:pt x="39495" y="24936"/>
                </a:lnTo>
                <a:lnTo>
                  <a:pt x="76916" y="14305"/>
                </a:lnTo>
                <a:lnTo>
                  <a:pt x="123758" y="6273"/>
                </a:lnTo>
                <a:lnTo>
                  <a:pt x="178031" y="1332"/>
                </a:lnTo>
                <a:lnTo>
                  <a:pt x="217358" y="0"/>
                </a:lnTo>
                <a:lnTo>
                  <a:pt x="238312" y="190"/>
                </a:lnTo>
                <a:lnTo>
                  <a:pt x="278324" y="1729"/>
                </a:lnTo>
                <a:lnTo>
                  <a:pt x="332771" y="6694"/>
                </a:lnTo>
                <a:lnTo>
                  <a:pt x="379209" y="14463"/>
                </a:lnTo>
                <a:lnTo>
                  <a:pt x="416152" y="24603"/>
                </a:lnTo>
                <a:lnTo>
                  <a:pt x="452577" y="45601"/>
                </a:lnTo>
                <a:lnTo>
                  <a:pt x="457200" y="57082"/>
                </a:lnTo>
                <a:lnTo>
                  <a:pt x="457200" y="436558"/>
                </a:lnTo>
                <a:lnTo>
                  <a:pt x="456320" y="441615"/>
                </a:lnTo>
                <a:lnTo>
                  <a:pt x="453730" y="446547"/>
                </a:lnTo>
                <a:lnTo>
                  <a:pt x="417704" y="468703"/>
                </a:lnTo>
                <a:lnTo>
                  <a:pt x="380283" y="479335"/>
                </a:lnTo>
                <a:lnTo>
                  <a:pt x="333441" y="487367"/>
                </a:lnTo>
                <a:lnTo>
                  <a:pt x="279168" y="492307"/>
                </a:lnTo>
                <a:lnTo>
                  <a:pt x="239841" y="493640"/>
                </a:lnTo>
                <a:lnTo>
                  <a:pt x="218887" y="493449"/>
                </a:lnTo>
                <a:lnTo>
                  <a:pt x="178875" y="491910"/>
                </a:lnTo>
                <a:lnTo>
                  <a:pt x="124428" y="486945"/>
                </a:lnTo>
                <a:lnTo>
                  <a:pt x="77990" y="479177"/>
                </a:lnTo>
                <a:lnTo>
                  <a:pt x="41047" y="469037"/>
                </a:lnTo>
                <a:lnTo>
                  <a:pt x="4622" y="448038"/>
                </a:lnTo>
                <a:lnTo>
                  <a:pt x="0" y="436558"/>
                </a:lnTo>
                <a:lnTo>
                  <a:pt x="0" y="57082"/>
                </a:lnTo>
              </a:path>
            </a:pathLst>
          </a:custGeom>
          <a:ln w="25400">
            <a:solidFill>
              <a:srgbClr val="B3A1C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676910">
              <a:lnSpc>
                <a:spcPct val="100000"/>
              </a:lnSpc>
            </a:pPr>
            <a:r>
              <a:rPr sz="4400" b="1" spc="-25" dirty="0" smtClean="0">
                <a:solidFill>
                  <a:srgbClr val="E36C09"/>
                </a:solidFill>
                <a:latin typeface="Calibri"/>
                <a:cs typeface="Calibri"/>
              </a:rPr>
              <a:t>NF </a:t>
            </a:r>
            <a:r>
              <a:rPr sz="4400" b="1" spc="-20" dirty="0" smtClean="0">
                <a:solidFill>
                  <a:srgbClr val="E36C09"/>
                </a:solidFill>
                <a:latin typeface="Calibri"/>
                <a:cs typeface="Calibri"/>
              </a:rPr>
              <a:t>API:</a:t>
            </a:r>
            <a:r>
              <a:rPr sz="4400" b="1" spc="-15" dirty="0" smtClean="0">
                <a:solidFill>
                  <a:srgbClr val="E36C09"/>
                </a:solidFill>
                <a:latin typeface="Calibri"/>
                <a:cs typeface="Calibri"/>
              </a:rPr>
              <a:t> </a:t>
            </a:r>
            <a:r>
              <a:rPr sz="4400" b="1" spc="-105" dirty="0" smtClean="0">
                <a:solidFill>
                  <a:srgbClr val="E36C09"/>
                </a:solidFill>
                <a:latin typeface="Calibri"/>
                <a:cs typeface="Calibri"/>
              </a:rPr>
              <a:t>e</a:t>
            </a:r>
            <a:r>
              <a:rPr sz="4400" b="1" spc="-25" dirty="0" smtClean="0">
                <a:solidFill>
                  <a:srgbClr val="E36C09"/>
                </a:solidFill>
                <a:latin typeface="Calibri"/>
                <a:cs typeface="Calibri"/>
              </a:rPr>
              <a:t>xp</a:t>
            </a:r>
            <a:r>
              <a:rPr sz="4400" b="1" spc="-50" dirty="0" smtClean="0">
                <a:solidFill>
                  <a:srgbClr val="E36C09"/>
                </a:solidFill>
                <a:latin typeface="Calibri"/>
                <a:cs typeface="Calibri"/>
              </a:rPr>
              <a:t>o</a:t>
            </a:r>
            <a:r>
              <a:rPr sz="4400" b="1" spc="-20" dirty="0" smtClean="0">
                <a:solidFill>
                  <a:srgbClr val="E36C09"/>
                </a:solidFill>
                <a:latin typeface="Calibri"/>
                <a:cs typeface="Calibri"/>
              </a:rPr>
              <a:t>rt/imp</a:t>
            </a:r>
            <a:r>
              <a:rPr sz="4400" b="1" spc="-45" dirty="0" smtClean="0">
                <a:solidFill>
                  <a:srgbClr val="E36C09"/>
                </a:solidFill>
                <a:latin typeface="Calibri"/>
                <a:cs typeface="Calibri"/>
              </a:rPr>
              <a:t>o</a:t>
            </a:r>
            <a:r>
              <a:rPr sz="4400" b="1" spc="-20" dirty="0" smtClean="0">
                <a:solidFill>
                  <a:srgbClr val="E36C09"/>
                </a:solidFill>
                <a:latin typeface="Calibri"/>
                <a:cs typeface="Calibri"/>
              </a:rPr>
              <a:t>rt</a:t>
            </a:r>
            <a:r>
              <a:rPr sz="4400" b="1" spc="65" dirty="0" smtClean="0">
                <a:solidFill>
                  <a:srgbClr val="E36C09"/>
                </a:solidFill>
                <a:latin typeface="Calibri"/>
                <a:cs typeface="Calibri"/>
              </a:rPr>
              <a:t> </a:t>
            </a:r>
            <a:r>
              <a:rPr sz="4400" b="1" spc="-70" dirty="0" smtClean="0">
                <a:solidFill>
                  <a:srgbClr val="E36C09"/>
                </a:solidFill>
                <a:latin typeface="Calibri"/>
                <a:cs typeface="Calibri"/>
              </a:rPr>
              <a:t>s</a:t>
            </a:r>
            <a:r>
              <a:rPr sz="4400" b="1" spc="-85" dirty="0" smtClean="0">
                <a:solidFill>
                  <a:srgbClr val="E36C09"/>
                </a:solidFill>
                <a:latin typeface="Calibri"/>
                <a:cs typeface="Calibri"/>
              </a:rPr>
              <a:t>tat</a:t>
            </a:r>
            <a:r>
              <a:rPr sz="4400" b="1" spc="-25" dirty="0" smtClean="0">
                <a:solidFill>
                  <a:srgbClr val="E36C09"/>
                </a:solidFill>
                <a:latin typeface="Calibri"/>
                <a:cs typeface="Calibri"/>
              </a:rPr>
              <a:t>e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6244" y="1621409"/>
            <a:ext cx="5128260" cy="5207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6870" indent="-344805">
              <a:lnSpc>
                <a:spcPct val="100000"/>
              </a:lnSpc>
              <a:buFont typeface="Arial"/>
              <a:buChar char="•"/>
              <a:tabLst>
                <a:tab pos="356870" algn="l"/>
              </a:tabLst>
            </a:pPr>
            <a:r>
              <a:rPr sz="3200" spc="-20" dirty="0" smtClean="0">
                <a:latin typeface="Calibri"/>
                <a:cs typeface="Calibri"/>
              </a:rPr>
              <a:t>Func</a:t>
            </a:r>
            <a:r>
              <a:rPr sz="3200" spc="-10" dirty="0" smtClean="0">
                <a:latin typeface="Calibri"/>
                <a:cs typeface="Calibri"/>
              </a:rPr>
              <a:t>t</a:t>
            </a:r>
            <a:r>
              <a:rPr sz="3200" spc="-5" dirty="0" smtClean="0">
                <a:latin typeface="Calibri"/>
                <a:cs typeface="Calibri"/>
              </a:rPr>
              <a:t>i</a:t>
            </a:r>
            <a:r>
              <a:rPr sz="3200" spc="-15" dirty="0" smtClean="0">
                <a:latin typeface="Calibri"/>
                <a:cs typeface="Calibri"/>
              </a:rPr>
              <a:t>ons:</a:t>
            </a:r>
            <a:r>
              <a:rPr sz="3200" spc="40" dirty="0" smtClean="0">
                <a:latin typeface="Calibri"/>
                <a:cs typeface="Calibri"/>
              </a:rPr>
              <a:t> </a:t>
            </a:r>
            <a:r>
              <a:rPr sz="2800" spc="-15" dirty="0" smtClean="0">
                <a:latin typeface="Lucida Console"/>
                <a:cs typeface="Lucida Console"/>
              </a:rPr>
              <a:t>ge</a:t>
            </a:r>
            <a:r>
              <a:rPr sz="2800" spc="-10" dirty="0" smtClean="0">
                <a:latin typeface="Lucida Console"/>
                <a:cs typeface="Lucida Console"/>
              </a:rPr>
              <a:t>t</a:t>
            </a:r>
            <a:r>
              <a:rPr sz="3200" spc="-10" dirty="0" smtClean="0">
                <a:latin typeface="Calibri"/>
                <a:cs typeface="Calibri"/>
              </a:rPr>
              <a:t>,</a:t>
            </a:r>
            <a:r>
              <a:rPr sz="3200" spc="15" dirty="0" smtClean="0">
                <a:latin typeface="Calibri"/>
                <a:cs typeface="Calibri"/>
              </a:rPr>
              <a:t> </a:t>
            </a:r>
            <a:r>
              <a:rPr sz="2800" spc="-15" dirty="0" smtClean="0">
                <a:latin typeface="Lucida Console"/>
                <a:cs typeface="Lucida Console"/>
              </a:rPr>
              <a:t>pu</a:t>
            </a:r>
            <a:r>
              <a:rPr sz="2800" spc="-10" dirty="0" smtClean="0">
                <a:latin typeface="Lucida Console"/>
                <a:cs typeface="Lucida Console"/>
              </a:rPr>
              <a:t>t</a:t>
            </a:r>
            <a:r>
              <a:rPr sz="3200" spc="-10" dirty="0" smtClean="0">
                <a:latin typeface="Calibri"/>
                <a:cs typeface="Calibri"/>
              </a:rPr>
              <a:t>,</a:t>
            </a:r>
            <a:r>
              <a:rPr sz="3200" spc="40" dirty="0" smtClean="0">
                <a:latin typeface="Calibri"/>
                <a:cs typeface="Calibri"/>
              </a:rPr>
              <a:t> </a:t>
            </a:r>
            <a:r>
              <a:rPr sz="2800" spc="-15" dirty="0" smtClean="0">
                <a:latin typeface="Lucida Console"/>
                <a:cs typeface="Lucida Console"/>
              </a:rPr>
              <a:t>delete</a:t>
            </a:r>
            <a:endParaRPr sz="2800">
              <a:latin typeface="Lucida Console"/>
              <a:cs typeface="Lucida Console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93191" y="5288279"/>
            <a:ext cx="8357616" cy="9692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90143" y="5407152"/>
            <a:ext cx="8513064" cy="62484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57200" y="5334000"/>
            <a:ext cx="8229600" cy="838200"/>
          </a:xfrm>
          <a:custGeom>
            <a:avLst/>
            <a:gdLst/>
            <a:ahLst/>
            <a:cxnLst/>
            <a:rect l="l" t="t" r="r" b="b"/>
            <a:pathLst>
              <a:path w="8229600" h="838200">
                <a:moveTo>
                  <a:pt x="8089900" y="0"/>
                </a:moveTo>
                <a:lnTo>
                  <a:pt x="139700" y="0"/>
                </a:lnTo>
                <a:lnTo>
                  <a:pt x="131480" y="237"/>
                </a:lnTo>
                <a:lnTo>
                  <a:pt x="89649" y="9226"/>
                </a:lnTo>
                <a:lnTo>
                  <a:pt x="53522" y="29721"/>
                </a:lnTo>
                <a:lnTo>
                  <a:pt x="25163" y="59669"/>
                </a:lnTo>
                <a:lnTo>
                  <a:pt x="6634" y="97013"/>
                </a:lnTo>
                <a:lnTo>
                  <a:pt x="0" y="139700"/>
                </a:lnTo>
                <a:lnTo>
                  <a:pt x="0" y="698500"/>
                </a:lnTo>
                <a:lnTo>
                  <a:pt x="9233" y="748550"/>
                </a:lnTo>
                <a:lnTo>
                  <a:pt x="29741" y="784677"/>
                </a:lnTo>
                <a:lnTo>
                  <a:pt x="59696" y="813036"/>
                </a:lnTo>
                <a:lnTo>
                  <a:pt x="97037" y="831565"/>
                </a:lnTo>
                <a:lnTo>
                  <a:pt x="139700" y="838200"/>
                </a:lnTo>
                <a:lnTo>
                  <a:pt x="8089900" y="838200"/>
                </a:lnTo>
                <a:lnTo>
                  <a:pt x="8139925" y="828966"/>
                </a:lnTo>
                <a:lnTo>
                  <a:pt x="8176050" y="808458"/>
                </a:lnTo>
                <a:lnTo>
                  <a:pt x="8204419" y="778503"/>
                </a:lnTo>
                <a:lnTo>
                  <a:pt x="8222959" y="741162"/>
                </a:lnTo>
                <a:lnTo>
                  <a:pt x="8229600" y="698500"/>
                </a:lnTo>
                <a:lnTo>
                  <a:pt x="8229600" y="139700"/>
                </a:lnTo>
                <a:lnTo>
                  <a:pt x="8220358" y="89623"/>
                </a:lnTo>
                <a:lnTo>
                  <a:pt x="8199839" y="53495"/>
                </a:lnTo>
                <a:lnTo>
                  <a:pt x="8169875" y="25145"/>
                </a:lnTo>
                <a:lnTo>
                  <a:pt x="8132538" y="6628"/>
                </a:lnTo>
                <a:lnTo>
                  <a:pt x="8089900" y="0"/>
                </a:lnTo>
                <a:close/>
              </a:path>
            </a:pathLst>
          </a:custGeom>
          <a:solidFill>
            <a:srgbClr val="F7954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57200" y="5334000"/>
            <a:ext cx="8229600" cy="838200"/>
          </a:xfrm>
          <a:custGeom>
            <a:avLst/>
            <a:gdLst/>
            <a:ahLst/>
            <a:cxnLst/>
            <a:rect l="l" t="t" r="r" b="b"/>
            <a:pathLst>
              <a:path w="8229600" h="838200">
                <a:moveTo>
                  <a:pt x="0" y="139700"/>
                </a:moveTo>
                <a:lnTo>
                  <a:pt x="6634" y="97013"/>
                </a:lnTo>
                <a:lnTo>
                  <a:pt x="25163" y="59669"/>
                </a:lnTo>
                <a:lnTo>
                  <a:pt x="53522" y="29721"/>
                </a:lnTo>
                <a:lnTo>
                  <a:pt x="89649" y="9226"/>
                </a:lnTo>
                <a:lnTo>
                  <a:pt x="131480" y="237"/>
                </a:lnTo>
                <a:lnTo>
                  <a:pt x="139700" y="0"/>
                </a:lnTo>
                <a:lnTo>
                  <a:pt x="8089900" y="0"/>
                </a:lnTo>
                <a:lnTo>
                  <a:pt x="8104574" y="761"/>
                </a:lnTo>
                <a:lnTo>
                  <a:pt x="8118812" y="2996"/>
                </a:lnTo>
                <a:lnTo>
                  <a:pt x="8158146" y="17779"/>
                </a:lnTo>
                <a:lnTo>
                  <a:pt x="8190798" y="43079"/>
                </a:lnTo>
                <a:lnTo>
                  <a:pt x="8214695" y="76843"/>
                </a:lnTo>
                <a:lnTo>
                  <a:pt x="8227768" y="117014"/>
                </a:lnTo>
                <a:lnTo>
                  <a:pt x="8229600" y="139700"/>
                </a:lnTo>
                <a:lnTo>
                  <a:pt x="8229600" y="698500"/>
                </a:lnTo>
                <a:lnTo>
                  <a:pt x="8228836" y="713184"/>
                </a:lnTo>
                <a:lnTo>
                  <a:pt x="8226597" y="727431"/>
                </a:lnTo>
                <a:lnTo>
                  <a:pt x="8211793" y="766775"/>
                </a:lnTo>
                <a:lnTo>
                  <a:pt x="8186471" y="799421"/>
                </a:lnTo>
                <a:lnTo>
                  <a:pt x="8152701" y="823307"/>
                </a:lnTo>
                <a:lnTo>
                  <a:pt x="8112554" y="836369"/>
                </a:lnTo>
                <a:lnTo>
                  <a:pt x="8089900" y="838200"/>
                </a:lnTo>
                <a:lnTo>
                  <a:pt x="139700" y="838200"/>
                </a:lnTo>
                <a:lnTo>
                  <a:pt x="125015" y="837437"/>
                </a:lnTo>
                <a:lnTo>
                  <a:pt x="110768" y="835200"/>
                </a:lnTo>
                <a:lnTo>
                  <a:pt x="71424" y="820407"/>
                </a:lnTo>
                <a:lnTo>
                  <a:pt x="38778" y="795095"/>
                </a:lnTo>
                <a:lnTo>
                  <a:pt x="14892" y="761328"/>
                </a:lnTo>
                <a:lnTo>
                  <a:pt x="1830" y="721169"/>
                </a:lnTo>
                <a:lnTo>
                  <a:pt x="0" y="698500"/>
                </a:lnTo>
                <a:lnTo>
                  <a:pt x="0" y="139700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638048" y="5519115"/>
            <a:ext cx="7870190" cy="45783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800" spc="5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800" spc="-3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5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800" spc="-15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d </a:t>
            </a:r>
            <a:r>
              <a:rPr sz="2800" spc="-30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o </a:t>
            </a:r>
            <a:r>
              <a:rPr sz="2800" spc="-6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xpose</a:t>
            </a:r>
            <a:r>
              <a:rPr sz="2800" spc="-60" dirty="0" smtClean="0">
                <a:solidFill>
                  <a:srgbClr val="FFFFFF"/>
                </a:solidFill>
                <a:latin typeface="Calibri"/>
                <a:cs typeface="Calibri"/>
              </a:rPr>
              <a:t>/</a:t>
            </a:r>
            <a:r>
              <a:rPr sz="2800" spc="-15" dirty="0" smtClean="0">
                <a:solidFill>
                  <a:srgbClr val="FFFFFF"/>
                </a:solidFill>
                <a:latin typeface="Calibri"/>
                <a:cs typeface="Calibri"/>
              </a:rPr>
              <a:t>ch</a:t>
            </a: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800" spc="-20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800" spc="-30" dirty="0" smtClean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800" spc="-2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800" spc="-35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800" spc="-30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er</a:t>
            </a:r>
            <a:r>
              <a:rPr sz="2800" spc="-20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al</a:t>
            </a:r>
            <a:r>
              <a:rPr sz="2800" spc="-1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20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800" spc="-30" dirty="0" smtClean="0">
                <a:solidFill>
                  <a:srgbClr val="FFFFFF"/>
                </a:solidFill>
                <a:latin typeface="Calibri"/>
                <a:cs typeface="Calibri"/>
              </a:rPr>
              <a:t>tat</a:t>
            </a: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800" spc="-4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800" spc="-40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800" spc="-50" dirty="0" smtClean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800" spc="-20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800" spc="-55" dirty="0" smtClean="0">
                <a:solidFill>
                  <a:srgbClr val="FFFFFF"/>
                </a:solidFill>
                <a:latin typeface="Calibri"/>
                <a:cs typeface="Calibri"/>
              </a:rPr>
              <a:t>z</a:t>
            </a:r>
            <a:r>
              <a:rPr sz="2800" spc="-30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tion!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928998" y="3124200"/>
            <a:ext cx="1524000" cy="15240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4999990" y="3910710"/>
            <a:ext cx="788035" cy="45783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800" b="1" i="1" dirty="0" smtClean="0">
                <a:latin typeface="Calibri"/>
                <a:cs typeface="Calibri"/>
              </a:rPr>
              <a:t>F</a:t>
            </a:r>
            <a:r>
              <a:rPr sz="2800" b="1" i="1" spc="5" dirty="0" smtClean="0">
                <a:latin typeface="Calibri"/>
                <a:cs typeface="Calibri"/>
              </a:rPr>
              <a:t>i</a:t>
            </a:r>
            <a:r>
              <a:rPr sz="2800" b="1" i="1" spc="0" dirty="0" smtClean="0">
                <a:latin typeface="Calibri"/>
                <a:cs typeface="Calibri"/>
              </a:rPr>
              <a:t>l</a:t>
            </a:r>
            <a:r>
              <a:rPr sz="2800" b="1" i="1" spc="-10" dirty="0" smtClean="0">
                <a:latin typeface="Calibri"/>
                <a:cs typeface="Calibri"/>
              </a:rPr>
              <a:t>t</a:t>
            </a:r>
            <a:r>
              <a:rPr sz="2800" b="1" i="1" spc="-15" dirty="0" smtClean="0">
                <a:latin typeface="Calibri"/>
                <a:cs typeface="Calibri"/>
              </a:rPr>
              <a:t>e</a:t>
            </a:r>
            <a:r>
              <a:rPr sz="2800" b="1" i="1" spc="0" dirty="0" smtClean="0">
                <a:latin typeface="Calibri"/>
                <a:cs typeface="Calibri"/>
              </a:rPr>
              <a:t>r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162175" y="2780258"/>
            <a:ext cx="791756" cy="367944"/>
          </a:xfrm>
          <a:custGeom>
            <a:avLst/>
            <a:gdLst/>
            <a:ahLst/>
            <a:cxnLst/>
            <a:rect l="l" t="t" r="r" b="b"/>
            <a:pathLst>
              <a:path w="791756" h="367944">
                <a:moveTo>
                  <a:pt x="0" y="367944"/>
                </a:moveTo>
                <a:lnTo>
                  <a:pt x="791756" y="367944"/>
                </a:lnTo>
                <a:lnTo>
                  <a:pt x="791756" y="0"/>
                </a:lnTo>
                <a:lnTo>
                  <a:pt x="0" y="0"/>
                </a:lnTo>
                <a:lnTo>
                  <a:pt x="0" y="367944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954020" y="2657601"/>
            <a:ext cx="122555" cy="490600"/>
          </a:xfrm>
          <a:custGeom>
            <a:avLst/>
            <a:gdLst/>
            <a:ahLst/>
            <a:cxnLst/>
            <a:rect l="l" t="t" r="r" b="b"/>
            <a:pathLst>
              <a:path w="122555" h="490600">
                <a:moveTo>
                  <a:pt x="122555" y="0"/>
                </a:moveTo>
                <a:lnTo>
                  <a:pt x="0" y="122555"/>
                </a:lnTo>
                <a:lnTo>
                  <a:pt x="0" y="490600"/>
                </a:lnTo>
                <a:lnTo>
                  <a:pt x="122555" y="367919"/>
                </a:lnTo>
                <a:lnTo>
                  <a:pt x="122555" y="0"/>
                </a:lnTo>
                <a:close/>
              </a:path>
            </a:pathLst>
          </a:custGeom>
          <a:solidFill>
            <a:srgbClr val="40689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162175" y="2657601"/>
            <a:ext cx="914400" cy="122555"/>
          </a:xfrm>
          <a:custGeom>
            <a:avLst/>
            <a:gdLst/>
            <a:ahLst/>
            <a:cxnLst/>
            <a:rect l="l" t="t" r="r" b="b"/>
            <a:pathLst>
              <a:path w="914400" h="122555">
                <a:moveTo>
                  <a:pt x="914400" y="0"/>
                </a:moveTo>
                <a:lnTo>
                  <a:pt x="122681" y="0"/>
                </a:lnTo>
                <a:lnTo>
                  <a:pt x="0" y="122555"/>
                </a:lnTo>
                <a:lnTo>
                  <a:pt x="791844" y="122555"/>
                </a:lnTo>
                <a:lnTo>
                  <a:pt x="914400" y="0"/>
                </a:lnTo>
                <a:close/>
              </a:path>
            </a:pathLst>
          </a:custGeom>
          <a:solidFill>
            <a:srgbClr val="719A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162175" y="2657601"/>
            <a:ext cx="914400" cy="490600"/>
          </a:xfrm>
          <a:custGeom>
            <a:avLst/>
            <a:gdLst/>
            <a:ahLst/>
            <a:cxnLst/>
            <a:rect l="l" t="t" r="r" b="b"/>
            <a:pathLst>
              <a:path w="914400" h="490600">
                <a:moveTo>
                  <a:pt x="0" y="122555"/>
                </a:moveTo>
                <a:lnTo>
                  <a:pt x="122681" y="0"/>
                </a:lnTo>
                <a:lnTo>
                  <a:pt x="914400" y="0"/>
                </a:lnTo>
                <a:lnTo>
                  <a:pt x="914400" y="367919"/>
                </a:lnTo>
                <a:lnTo>
                  <a:pt x="791844" y="490600"/>
                </a:lnTo>
                <a:lnTo>
                  <a:pt x="0" y="490600"/>
                </a:lnTo>
                <a:lnTo>
                  <a:pt x="0" y="122555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162175" y="2657601"/>
            <a:ext cx="914400" cy="122555"/>
          </a:xfrm>
          <a:custGeom>
            <a:avLst/>
            <a:gdLst/>
            <a:ahLst/>
            <a:cxnLst/>
            <a:rect l="l" t="t" r="r" b="b"/>
            <a:pathLst>
              <a:path w="914400" h="122555">
                <a:moveTo>
                  <a:pt x="0" y="122555"/>
                </a:moveTo>
                <a:lnTo>
                  <a:pt x="791844" y="122555"/>
                </a:lnTo>
                <a:lnTo>
                  <a:pt x="914400" y="0"/>
                </a:lnTo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954020" y="2780157"/>
            <a:ext cx="0" cy="368045"/>
          </a:xfrm>
          <a:custGeom>
            <a:avLst/>
            <a:gdLst/>
            <a:ahLst/>
            <a:cxnLst/>
            <a:rect l="l" t="t" r="r" b="b"/>
            <a:pathLst>
              <a:path h="368045">
                <a:moveTo>
                  <a:pt x="0" y="0"/>
                </a:moveTo>
                <a:lnTo>
                  <a:pt x="0" y="368045"/>
                </a:lnTo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2336419" y="2764535"/>
            <a:ext cx="441959" cy="3943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400" b="1" spc="-60" dirty="0" smtClean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2400" b="1" spc="-1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400" b="1" spc="0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2162175" y="3328923"/>
            <a:ext cx="914400" cy="432053"/>
          </a:xfrm>
          <a:custGeom>
            <a:avLst/>
            <a:gdLst/>
            <a:ahLst/>
            <a:cxnLst/>
            <a:rect l="l" t="t" r="r" b="b"/>
            <a:pathLst>
              <a:path w="914400" h="432053">
                <a:moveTo>
                  <a:pt x="0" y="0"/>
                </a:moveTo>
                <a:lnTo>
                  <a:pt x="0" y="370331"/>
                </a:lnTo>
                <a:lnTo>
                  <a:pt x="1515" y="375387"/>
                </a:lnTo>
                <a:lnTo>
                  <a:pt x="35933" y="394335"/>
                </a:lnTo>
                <a:lnTo>
                  <a:pt x="88221" y="406761"/>
                </a:lnTo>
                <a:lnTo>
                  <a:pt x="133921" y="413956"/>
                </a:lnTo>
                <a:lnTo>
                  <a:pt x="187195" y="420130"/>
                </a:lnTo>
                <a:lnTo>
                  <a:pt x="247102" y="425154"/>
                </a:lnTo>
                <a:lnTo>
                  <a:pt x="312700" y="428902"/>
                </a:lnTo>
                <a:lnTo>
                  <a:pt x="383046" y="431244"/>
                </a:lnTo>
                <a:lnTo>
                  <a:pt x="457200" y="432053"/>
                </a:lnTo>
                <a:lnTo>
                  <a:pt x="494710" y="431849"/>
                </a:lnTo>
                <a:lnTo>
                  <a:pt x="567102" y="430257"/>
                </a:lnTo>
                <a:lnTo>
                  <a:pt x="635204" y="427196"/>
                </a:lnTo>
                <a:lnTo>
                  <a:pt x="698077" y="422794"/>
                </a:lnTo>
                <a:lnTo>
                  <a:pt x="754781" y="417178"/>
                </a:lnTo>
                <a:lnTo>
                  <a:pt x="804376" y="410478"/>
                </a:lnTo>
                <a:lnTo>
                  <a:pt x="845924" y="402821"/>
                </a:lnTo>
                <a:lnTo>
                  <a:pt x="891101" y="389820"/>
                </a:lnTo>
                <a:lnTo>
                  <a:pt x="914400" y="370331"/>
                </a:lnTo>
                <a:lnTo>
                  <a:pt x="914400" y="61722"/>
                </a:lnTo>
                <a:lnTo>
                  <a:pt x="457200" y="61722"/>
                </a:lnTo>
                <a:lnTo>
                  <a:pt x="419706" y="61517"/>
                </a:lnTo>
                <a:lnTo>
                  <a:pt x="347338" y="59925"/>
                </a:lnTo>
                <a:lnTo>
                  <a:pt x="279249" y="56864"/>
                </a:lnTo>
                <a:lnTo>
                  <a:pt x="216379" y="52462"/>
                </a:lnTo>
                <a:lnTo>
                  <a:pt x="159670" y="46846"/>
                </a:lnTo>
                <a:lnTo>
                  <a:pt x="110065" y="40146"/>
                </a:lnTo>
                <a:lnTo>
                  <a:pt x="68505" y="32489"/>
                </a:lnTo>
                <a:lnTo>
                  <a:pt x="23311" y="19488"/>
                </a:lnTo>
                <a:lnTo>
                  <a:pt x="1515" y="5055"/>
                </a:lnTo>
                <a:lnTo>
                  <a:pt x="0" y="0"/>
                </a:lnTo>
                <a:close/>
              </a:path>
              <a:path w="914400" h="432053">
                <a:moveTo>
                  <a:pt x="914400" y="0"/>
                </a:moveTo>
                <a:lnTo>
                  <a:pt x="878484" y="24002"/>
                </a:lnTo>
                <a:lnTo>
                  <a:pt x="826215" y="36429"/>
                </a:lnTo>
                <a:lnTo>
                  <a:pt x="780526" y="43624"/>
                </a:lnTo>
                <a:lnTo>
                  <a:pt x="727258" y="49798"/>
                </a:lnTo>
                <a:lnTo>
                  <a:pt x="667353" y="54822"/>
                </a:lnTo>
                <a:lnTo>
                  <a:pt x="601748" y="58570"/>
                </a:lnTo>
                <a:lnTo>
                  <a:pt x="531384" y="60912"/>
                </a:lnTo>
                <a:lnTo>
                  <a:pt x="457200" y="61722"/>
                </a:lnTo>
                <a:lnTo>
                  <a:pt x="914400" y="61722"/>
                </a:lnTo>
                <a:lnTo>
                  <a:pt x="914400" y="0"/>
                </a:lnTo>
                <a:close/>
              </a:path>
            </a:pathLst>
          </a:custGeom>
          <a:solidFill>
            <a:srgbClr val="8063A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162175" y="3267202"/>
            <a:ext cx="914400" cy="123444"/>
          </a:xfrm>
          <a:custGeom>
            <a:avLst/>
            <a:gdLst/>
            <a:ahLst/>
            <a:cxnLst/>
            <a:rect l="l" t="t" r="r" b="b"/>
            <a:pathLst>
              <a:path w="914400" h="123444">
                <a:moveTo>
                  <a:pt x="457200" y="0"/>
                </a:moveTo>
                <a:lnTo>
                  <a:pt x="383046" y="805"/>
                </a:lnTo>
                <a:lnTo>
                  <a:pt x="312700" y="3139"/>
                </a:lnTo>
                <a:lnTo>
                  <a:pt x="247102" y="6875"/>
                </a:lnTo>
                <a:lnTo>
                  <a:pt x="187195" y="11887"/>
                </a:lnTo>
                <a:lnTo>
                  <a:pt x="133921" y="18049"/>
                </a:lnTo>
                <a:lnTo>
                  <a:pt x="88221" y="25237"/>
                </a:lnTo>
                <a:lnTo>
                  <a:pt x="35933" y="37665"/>
                </a:lnTo>
                <a:lnTo>
                  <a:pt x="1515" y="56649"/>
                </a:lnTo>
                <a:lnTo>
                  <a:pt x="0" y="61722"/>
                </a:lnTo>
                <a:lnTo>
                  <a:pt x="1515" y="66777"/>
                </a:lnTo>
                <a:lnTo>
                  <a:pt x="35933" y="85725"/>
                </a:lnTo>
                <a:lnTo>
                  <a:pt x="88221" y="98151"/>
                </a:lnTo>
                <a:lnTo>
                  <a:pt x="133921" y="105346"/>
                </a:lnTo>
                <a:lnTo>
                  <a:pt x="187195" y="111520"/>
                </a:lnTo>
                <a:lnTo>
                  <a:pt x="247102" y="116544"/>
                </a:lnTo>
                <a:lnTo>
                  <a:pt x="312700" y="120292"/>
                </a:lnTo>
                <a:lnTo>
                  <a:pt x="383046" y="122634"/>
                </a:lnTo>
                <a:lnTo>
                  <a:pt x="457200" y="123444"/>
                </a:lnTo>
                <a:lnTo>
                  <a:pt x="494710" y="123239"/>
                </a:lnTo>
                <a:lnTo>
                  <a:pt x="567102" y="121647"/>
                </a:lnTo>
                <a:lnTo>
                  <a:pt x="635204" y="118586"/>
                </a:lnTo>
                <a:lnTo>
                  <a:pt x="698077" y="114184"/>
                </a:lnTo>
                <a:lnTo>
                  <a:pt x="754781" y="108568"/>
                </a:lnTo>
                <a:lnTo>
                  <a:pt x="804376" y="101868"/>
                </a:lnTo>
                <a:lnTo>
                  <a:pt x="845924" y="94211"/>
                </a:lnTo>
                <a:lnTo>
                  <a:pt x="891101" y="81210"/>
                </a:lnTo>
                <a:lnTo>
                  <a:pt x="914400" y="61722"/>
                </a:lnTo>
                <a:lnTo>
                  <a:pt x="912885" y="56649"/>
                </a:lnTo>
                <a:lnTo>
                  <a:pt x="878484" y="37665"/>
                </a:lnTo>
                <a:lnTo>
                  <a:pt x="826215" y="25237"/>
                </a:lnTo>
                <a:lnTo>
                  <a:pt x="780526" y="18049"/>
                </a:lnTo>
                <a:lnTo>
                  <a:pt x="727258" y="11887"/>
                </a:lnTo>
                <a:lnTo>
                  <a:pt x="667353" y="6875"/>
                </a:lnTo>
                <a:lnTo>
                  <a:pt x="601748" y="3139"/>
                </a:lnTo>
                <a:lnTo>
                  <a:pt x="531384" y="805"/>
                </a:lnTo>
                <a:lnTo>
                  <a:pt x="457200" y="0"/>
                </a:lnTo>
                <a:close/>
              </a:path>
            </a:pathLst>
          </a:custGeom>
          <a:solidFill>
            <a:srgbClr val="B3A1C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162175" y="3267202"/>
            <a:ext cx="914400" cy="493775"/>
          </a:xfrm>
          <a:custGeom>
            <a:avLst/>
            <a:gdLst/>
            <a:ahLst/>
            <a:cxnLst/>
            <a:rect l="l" t="t" r="r" b="b"/>
            <a:pathLst>
              <a:path w="914400" h="493775">
                <a:moveTo>
                  <a:pt x="914400" y="61722"/>
                </a:moveTo>
                <a:lnTo>
                  <a:pt x="878484" y="85725"/>
                </a:lnTo>
                <a:lnTo>
                  <a:pt x="826215" y="98151"/>
                </a:lnTo>
                <a:lnTo>
                  <a:pt x="780526" y="105346"/>
                </a:lnTo>
                <a:lnTo>
                  <a:pt x="727258" y="111520"/>
                </a:lnTo>
                <a:lnTo>
                  <a:pt x="667353" y="116544"/>
                </a:lnTo>
                <a:lnTo>
                  <a:pt x="601748" y="120292"/>
                </a:lnTo>
                <a:lnTo>
                  <a:pt x="531384" y="122634"/>
                </a:lnTo>
                <a:lnTo>
                  <a:pt x="457200" y="123444"/>
                </a:lnTo>
                <a:lnTo>
                  <a:pt x="419706" y="123239"/>
                </a:lnTo>
                <a:lnTo>
                  <a:pt x="347338" y="121647"/>
                </a:lnTo>
                <a:lnTo>
                  <a:pt x="279249" y="118586"/>
                </a:lnTo>
                <a:lnTo>
                  <a:pt x="216379" y="114184"/>
                </a:lnTo>
                <a:lnTo>
                  <a:pt x="159670" y="108568"/>
                </a:lnTo>
                <a:lnTo>
                  <a:pt x="110065" y="101868"/>
                </a:lnTo>
                <a:lnTo>
                  <a:pt x="68505" y="94211"/>
                </a:lnTo>
                <a:lnTo>
                  <a:pt x="23311" y="81210"/>
                </a:lnTo>
                <a:lnTo>
                  <a:pt x="0" y="61722"/>
                </a:lnTo>
                <a:lnTo>
                  <a:pt x="1515" y="56649"/>
                </a:lnTo>
                <a:lnTo>
                  <a:pt x="5984" y="51692"/>
                </a:lnTo>
                <a:lnTo>
                  <a:pt x="51037" y="33324"/>
                </a:lnTo>
                <a:lnTo>
                  <a:pt x="110065" y="21523"/>
                </a:lnTo>
                <a:lnTo>
                  <a:pt x="159670" y="14832"/>
                </a:lnTo>
                <a:lnTo>
                  <a:pt x="216379" y="9229"/>
                </a:lnTo>
                <a:lnTo>
                  <a:pt x="279249" y="4839"/>
                </a:lnTo>
                <a:lnTo>
                  <a:pt x="347338" y="1789"/>
                </a:lnTo>
                <a:lnTo>
                  <a:pt x="419706" y="204"/>
                </a:lnTo>
                <a:lnTo>
                  <a:pt x="457200" y="0"/>
                </a:lnTo>
                <a:lnTo>
                  <a:pt x="494710" y="204"/>
                </a:lnTo>
                <a:lnTo>
                  <a:pt x="567102" y="1789"/>
                </a:lnTo>
                <a:lnTo>
                  <a:pt x="635204" y="4839"/>
                </a:lnTo>
                <a:lnTo>
                  <a:pt x="698077" y="9229"/>
                </a:lnTo>
                <a:lnTo>
                  <a:pt x="754781" y="14832"/>
                </a:lnTo>
                <a:lnTo>
                  <a:pt x="804376" y="21523"/>
                </a:lnTo>
                <a:lnTo>
                  <a:pt x="845924" y="29176"/>
                </a:lnTo>
                <a:lnTo>
                  <a:pt x="891101" y="42184"/>
                </a:lnTo>
                <a:lnTo>
                  <a:pt x="914400" y="61722"/>
                </a:lnTo>
                <a:lnTo>
                  <a:pt x="914400" y="432054"/>
                </a:lnTo>
                <a:lnTo>
                  <a:pt x="912885" y="437109"/>
                </a:lnTo>
                <a:lnTo>
                  <a:pt x="908418" y="442052"/>
                </a:lnTo>
                <a:lnTo>
                  <a:pt x="863386" y="460395"/>
                </a:lnTo>
                <a:lnTo>
                  <a:pt x="804376" y="472200"/>
                </a:lnTo>
                <a:lnTo>
                  <a:pt x="754781" y="478900"/>
                </a:lnTo>
                <a:lnTo>
                  <a:pt x="698077" y="484516"/>
                </a:lnTo>
                <a:lnTo>
                  <a:pt x="635204" y="488918"/>
                </a:lnTo>
                <a:lnTo>
                  <a:pt x="567102" y="491979"/>
                </a:lnTo>
                <a:lnTo>
                  <a:pt x="494710" y="493571"/>
                </a:lnTo>
                <a:lnTo>
                  <a:pt x="457200" y="493775"/>
                </a:lnTo>
                <a:lnTo>
                  <a:pt x="419706" y="493571"/>
                </a:lnTo>
                <a:lnTo>
                  <a:pt x="347338" y="491979"/>
                </a:lnTo>
                <a:lnTo>
                  <a:pt x="279249" y="488918"/>
                </a:lnTo>
                <a:lnTo>
                  <a:pt x="216379" y="484516"/>
                </a:lnTo>
                <a:lnTo>
                  <a:pt x="159670" y="478900"/>
                </a:lnTo>
                <a:lnTo>
                  <a:pt x="110065" y="472200"/>
                </a:lnTo>
                <a:lnTo>
                  <a:pt x="68505" y="464543"/>
                </a:lnTo>
                <a:lnTo>
                  <a:pt x="23311" y="451542"/>
                </a:lnTo>
                <a:lnTo>
                  <a:pt x="0" y="432054"/>
                </a:lnTo>
                <a:lnTo>
                  <a:pt x="0" y="61722"/>
                </a:lnTo>
              </a:path>
            </a:pathLst>
          </a:custGeom>
          <a:ln w="25400">
            <a:solidFill>
              <a:srgbClr val="5C467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2263901" y="3345433"/>
            <a:ext cx="711835" cy="3943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400" b="1" spc="-15" dirty="0" smtClean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2400" b="1" spc="0" dirty="0" smtClean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2400" b="1" spc="10" dirty="0" smtClean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2400" b="1" spc="-10" dirty="0" smtClean="0">
                <a:solidFill>
                  <a:srgbClr val="FFFFFF"/>
                </a:solidFill>
                <a:latin typeface="Calibri"/>
                <a:cs typeface="Calibri"/>
              </a:rPr>
              <a:t>ti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2162175" y="3876802"/>
            <a:ext cx="914400" cy="493775"/>
          </a:xfrm>
          <a:custGeom>
            <a:avLst/>
            <a:gdLst/>
            <a:ahLst/>
            <a:cxnLst/>
            <a:rect l="l" t="t" r="r" b="b"/>
            <a:pathLst>
              <a:path w="914400" h="493775">
                <a:moveTo>
                  <a:pt x="832104" y="0"/>
                </a:moveTo>
                <a:lnTo>
                  <a:pt x="79861" y="35"/>
                </a:lnTo>
                <a:lnTo>
                  <a:pt x="39450" y="12011"/>
                </a:lnTo>
                <a:lnTo>
                  <a:pt x="10851" y="41409"/>
                </a:lnTo>
                <a:lnTo>
                  <a:pt x="0" y="82296"/>
                </a:lnTo>
                <a:lnTo>
                  <a:pt x="35" y="413914"/>
                </a:lnTo>
                <a:lnTo>
                  <a:pt x="12011" y="454325"/>
                </a:lnTo>
                <a:lnTo>
                  <a:pt x="41409" y="482924"/>
                </a:lnTo>
                <a:lnTo>
                  <a:pt x="82295" y="493775"/>
                </a:lnTo>
                <a:lnTo>
                  <a:pt x="834538" y="493740"/>
                </a:lnTo>
                <a:lnTo>
                  <a:pt x="874949" y="481764"/>
                </a:lnTo>
                <a:lnTo>
                  <a:pt x="903548" y="452366"/>
                </a:lnTo>
                <a:lnTo>
                  <a:pt x="914400" y="411480"/>
                </a:lnTo>
                <a:lnTo>
                  <a:pt x="914364" y="79861"/>
                </a:lnTo>
                <a:lnTo>
                  <a:pt x="902388" y="39450"/>
                </a:lnTo>
                <a:lnTo>
                  <a:pt x="872990" y="10851"/>
                </a:lnTo>
                <a:lnTo>
                  <a:pt x="832104" y="0"/>
                </a:lnTo>
                <a:close/>
              </a:path>
            </a:pathLst>
          </a:custGeom>
          <a:solidFill>
            <a:srgbClr val="F7954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162175" y="3876802"/>
            <a:ext cx="914400" cy="493775"/>
          </a:xfrm>
          <a:custGeom>
            <a:avLst/>
            <a:gdLst/>
            <a:ahLst/>
            <a:cxnLst/>
            <a:rect l="l" t="t" r="r" b="b"/>
            <a:pathLst>
              <a:path w="914400" h="493775">
                <a:moveTo>
                  <a:pt x="0" y="82296"/>
                </a:moveTo>
                <a:lnTo>
                  <a:pt x="10851" y="41409"/>
                </a:lnTo>
                <a:lnTo>
                  <a:pt x="39450" y="12011"/>
                </a:lnTo>
                <a:lnTo>
                  <a:pt x="79861" y="35"/>
                </a:lnTo>
                <a:lnTo>
                  <a:pt x="82295" y="0"/>
                </a:lnTo>
                <a:lnTo>
                  <a:pt x="832104" y="0"/>
                </a:lnTo>
                <a:lnTo>
                  <a:pt x="846642" y="1279"/>
                </a:lnTo>
                <a:lnTo>
                  <a:pt x="860344" y="4969"/>
                </a:lnTo>
                <a:lnTo>
                  <a:pt x="894231" y="28312"/>
                </a:lnTo>
                <a:lnTo>
                  <a:pt x="912674" y="65445"/>
                </a:lnTo>
                <a:lnTo>
                  <a:pt x="914400" y="82296"/>
                </a:lnTo>
                <a:lnTo>
                  <a:pt x="914400" y="411480"/>
                </a:lnTo>
                <a:lnTo>
                  <a:pt x="913120" y="426018"/>
                </a:lnTo>
                <a:lnTo>
                  <a:pt x="909430" y="439720"/>
                </a:lnTo>
                <a:lnTo>
                  <a:pt x="886087" y="473607"/>
                </a:lnTo>
                <a:lnTo>
                  <a:pt x="848954" y="492050"/>
                </a:lnTo>
                <a:lnTo>
                  <a:pt x="832104" y="493775"/>
                </a:lnTo>
                <a:lnTo>
                  <a:pt x="82295" y="493775"/>
                </a:lnTo>
                <a:lnTo>
                  <a:pt x="67757" y="492496"/>
                </a:lnTo>
                <a:lnTo>
                  <a:pt x="54055" y="488806"/>
                </a:lnTo>
                <a:lnTo>
                  <a:pt x="20168" y="465463"/>
                </a:lnTo>
                <a:lnTo>
                  <a:pt x="1725" y="428330"/>
                </a:lnTo>
                <a:lnTo>
                  <a:pt x="0" y="411480"/>
                </a:lnTo>
                <a:lnTo>
                  <a:pt x="0" y="82296"/>
                </a:lnTo>
                <a:close/>
              </a:path>
            </a:pathLst>
          </a:custGeom>
          <a:ln w="25400">
            <a:solidFill>
              <a:srgbClr val="B66C3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2437002" y="3924300"/>
            <a:ext cx="363855" cy="3943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400" b="1" spc="5" dirty="0" smtClean="0">
                <a:solidFill>
                  <a:srgbClr val="FFFFFF"/>
                </a:solidFill>
                <a:latin typeface="Calibri"/>
                <a:cs typeface="Calibri"/>
              </a:rPr>
              <a:t>All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151940" y="3291332"/>
            <a:ext cx="885825" cy="45783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800" b="1" i="1" spc="-15" dirty="0" smtClean="0">
                <a:latin typeface="Calibri"/>
                <a:cs typeface="Calibri"/>
              </a:rPr>
              <a:t>S</a:t>
            </a:r>
            <a:r>
              <a:rPr sz="2800" b="1" i="1" spc="-30" dirty="0" smtClean="0">
                <a:latin typeface="Calibri"/>
                <a:cs typeface="Calibri"/>
              </a:rPr>
              <a:t>c</a:t>
            </a:r>
            <a:r>
              <a:rPr sz="2800" b="1" i="1" spc="0" dirty="0" smtClean="0">
                <a:latin typeface="Calibri"/>
                <a:cs typeface="Calibri"/>
              </a:rPr>
              <a:t>ope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4018026" y="2933700"/>
            <a:ext cx="342900" cy="342900"/>
          </a:xfrm>
          <a:custGeom>
            <a:avLst/>
            <a:gdLst/>
            <a:ahLst/>
            <a:cxnLst/>
            <a:rect l="l" t="t" r="r" b="b"/>
            <a:pathLst>
              <a:path w="342900" h="342900">
                <a:moveTo>
                  <a:pt x="0" y="342900"/>
                </a:moveTo>
                <a:lnTo>
                  <a:pt x="342900" y="342900"/>
                </a:lnTo>
                <a:lnTo>
                  <a:pt x="342900" y="0"/>
                </a:lnTo>
                <a:lnTo>
                  <a:pt x="0" y="0"/>
                </a:lnTo>
                <a:lnTo>
                  <a:pt x="0" y="342900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360926" y="2819400"/>
            <a:ext cx="114300" cy="457200"/>
          </a:xfrm>
          <a:custGeom>
            <a:avLst/>
            <a:gdLst/>
            <a:ahLst/>
            <a:cxnLst/>
            <a:rect l="l" t="t" r="r" b="b"/>
            <a:pathLst>
              <a:path w="114300" h="457200">
                <a:moveTo>
                  <a:pt x="114300" y="0"/>
                </a:moveTo>
                <a:lnTo>
                  <a:pt x="0" y="114300"/>
                </a:lnTo>
                <a:lnTo>
                  <a:pt x="0" y="457200"/>
                </a:lnTo>
                <a:lnTo>
                  <a:pt x="114300" y="342900"/>
                </a:lnTo>
                <a:lnTo>
                  <a:pt x="114300" y="0"/>
                </a:lnTo>
                <a:close/>
              </a:path>
            </a:pathLst>
          </a:custGeom>
          <a:solidFill>
            <a:srgbClr val="7C954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018026" y="2819400"/>
            <a:ext cx="457200" cy="114300"/>
          </a:xfrm>
          <a:custGeom>
            <a:avLst/>
            <a:gdLst/>
            <a:ahLst/>
            <a:cxnLst/>
            <a:rect l="l" t="t" r="r" b="b"/>
            <a:pathLst>
              <a:path w="457200" h="114300">
                <a:moveTo>
                  <a:pt x="457200" y="0"/>
                </a:moveTo>
                <a:lnTo>
                  <a:pt x="114300" y="0"/>
                </a:lnTo>
                <a:lnTo>
                  <a:pt x="0" y="114300"/>
                </a:lnTo>
                <a:lnTo>
                  <a:pt x="342900" y="114300"/>
                </a:lnTo>
                <a:lnTo>
                  <a:pt x="457200" y="0"/>
                </a:lnTo>
                <a:close/>
              </a:path>
            </a:pathLst>
          </a:custGeom>
          <a:solidFill>
            <a:srgbClr val="AEC77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018026" y="28194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0" y="114300"/>
                </a:moveTo>
                <a:lnTo>
                  <a:pt x="114300" y="0"/>
                </a:lnTo>
                <a:lnTo>
                  <a:pt x="457200" y="0"/>
                </a:lnTo>
                <a:lnTo>
                  <a:pt x="457200" y="342900"/>
                </a:lnTo>
                <a:lnTo>
                  <a:pt x="342900" y="457200"/>
                </a:lnTo>
                <a:lnTo>
                  <a:pt x="0" y="457200"/>
                </a:lnTo>
                <a:lnTo>
                  <a:pt x="0" y="114300"/>
                </a:lnTo>
                <a:close/>
              </a:path>
            </a:pathLst>
          </a:custGeom>
          <a:ln w="25400">
            <a:solidFill>
              <a:srgbClr val="70883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018026" y="2819400"/>
            <a:ext cx="457200" cy="114300"/>
          </a:xfrm>
          <a:custGeom>
            <a:avLst/>
            <a:gdLst/>
            <a:ahLst/>
            <a:cxnLst/>
            <a:rect l="l" t="t" r="r" b="b"/>
            <a:pathLst>
              <a:path w="457200" h="114300">
                <a:moveTo>
                  <a:pt x="0" y="114300"/>
                </a:moveTo>
                <a:lnTo>
                  <a:pt x="342900" y="114300"/>
                </a:lnTo>
                <a:lnTo>
                  <a:pt x="457200" y="0"/>
                </a:lnTo>
              </a:path>
            </a:pathLst>
          </a:custGeom>
          <a:ln w="25400">
            <a:solidFill>
              <a:srgbClr val="70883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360926" y="2933700"/>
            <a:ext cx="0" cy="342900"/>
          </a:xfrm>
          <a:custGeom>
            <a:avLst/>
            <a:gdLst/>
            <a:ahLst/>
            <a:cxnLst/>
            <a:rect l="l" t="t" r="r" b="b"/>
            <a:pathLst>
              <a:path h="342900">
                <a:moveTo>
                  <a:pt x="0" y="0"/>
                </a:moveTo>
                <a:lnTo>
                  <a:pt x="0" y="342900"/>
                </a:lnTo>
              </a:path>
            </a:pathLst>
          </a:custGeom>
          <a:ln w="25400">
            <a:solidFill>
              <a:srgbClr val="70883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732273" y="2971419"/>
            <a:ext cx="342900" cy="342900"/>
          </a:xfrm>
          <a:custGeom>
            <a:avLst/>
            <a:gdLst/>
            <a:ahLst/>
            <a:cxnLst/>
            <a:rect l="l" t="t" r="r" b="b"/>
            <a:pathLst>
              <a:path w="342900" h="342900">
                <a:moveTo>
                  <a:pt x="0" y="342900"/>
                </a:moveTo>
                <a:lnTo>
                  <a:pt x="342900" y="342900"/>
                </a:lnTo>
                <a:lnTo>
                  <a:pt x="342900" y="0"/>
                </a:lnTo>
                <a:lnTo>
                  <a:pt x="0" y="0"/>
                </a:lnTo>
                <a:lnTo>
                  <a:pt x="0" y="34290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075173" y="2857119"/>
            <a:ext cx="114300" cy="457200"/>
          </a:xfrm>
          <a:custGeom>
            <a:avLst/>
            <a:gdLst/>
            <a:ahLst/>
            <a:cxnLst/>
            <a:rect l="l" t="t" r="r" b="b"/>
            <a:pathLst>
              <a:path w="114300" h="457200">
                <a:moveTo>
                  <a:pt x="114300" y="0"/>
                </a:moveTo>
                <a:lnTo>
                  <a:pt x="0" y="114300"/>
                </a:lnTo>
                <a:lnTo>
                  <a:pt x="0" y="457200"/>
                </a:lnTo>
                <a:lnTo>
                  <a:pt x="114300" y="342900"/>
                </a:lnTo>
                <a:lnTo>
                  <a:pt x="114300" y="0"/>
                </a:lnTo>
                <a:close/>
              </a:path>
            </a:pathLst>
          </a:custGeom>
          <a:solidFill>
            <a:srgbClr val="40689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732273" y="2857119"/>
            <a:ext cx="457200" cy="114300"/>
          </a:xfrm>
          <a:custGeom>
            <a:avLst/>
            <a:gdLst/>
            <a:ahLst/>
            <a:cxnLst/>
            <a:rect l="l" t="t" r="r" b="b"/>
            <a:pathLst>
              <a:path w="457200" h="114300">
                <a:moveTo>
                  <a:pt x="457200" y="0"/>
                </a:moveTo>
                <a:lnTo>
                  <a:pt x="114300" y="0"/>
                </a:lnTo>
                <a:lnTo>
                  <a:pt x="0" y="114300"/>
                </a:lnTo>
                <a:lnTo>
                  <a:pt x="342900" y="114300"/>
                </a:lnTo>
                <a:lnTo>
                  <a:pt x="457200" y="0"/>
                </a:lnTo>
                <a:close/>
              </a:path>
            </a:pathLst>
          </a:custGeom>
          <a:solidFill>
            <a:srgbClr val="719A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732273" y="2857119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0" y="114300"/>
                </a:moveTo>
                <a:lnTo>
                  <a:pt x="114300" y="0"/>
                </a:lnTo>
                <a:lnTo>
                  <a:pt x="457200" y="0"/>
                </a:lnTo>
                <a:lnTo>
                  <a:pt x="457200" y="342900"/>
                </a:lnTo>
                <a:lnTo>
                  <a:pt x="342900" y="457200"/>
                </a:lnTo>
                <a:lnTo>
                  <a:pt x="0" y="457200"/>
                </a:lnTo>
                <a:lnTo>
                  <a:pt x="0" y="114300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732273" y="2857119"/>
            <a:ext cx="457200" cy="114300"/>
          </a:xfrm>
          <a:custGeom>
            <a:avLst/>
            <a:gdLst/>
            <a:ahLst/>
            <a:cxnLst/>
            <a:rect l="l" t="t" r="r" b="b"/>
            <a:pathLst>
              <a:path w="457200" h="114300">
                <a:moveTo>
                  <a:pt x="0" y="114300"/>
                </a:moveTo>
                <a:lnTo>
                  <a:pt x="342900" y="114300"/>
                </a:lnTo>
                <a:lnTo>
                  <a:pt x="457200" y="0"/>
                </a:lnTo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075173" y="2971419"/>
            <a:ext cx="0" cy="342900"/>
          </a:xfrm>
          <a:custGeom>
            <a:avLst/>
            <a:gdLst/>
            <a:ahLst/>
            <a:cxnLst/>
            <a:rect l="l" t="t" r="r" b="b"/>
            <a:pathLst>
              <a:path h="342900">
                <a:moveTo>
                  <a:pt x="0" y="0"/>
                </a:moveTo>
                <a:lnTo>
                  <a:pt x="0" y="342900"/>
                </a:lnTo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386198" y="3199892"/>
            <a:ext cx="342900" cy="342900"/>
          </a:xfrm>
          <a:custGeom>
            <a:avLst/>
            <a:gdLst/>
            <a:ahLst/>
            <a:cxnLst/>
            <a:rect l="l" t="t" r="r" b="b"/>
            <a:pathLst>
              <a:path w="342900" h="342900">
                <a:moveTo>
                  <a:pt x="0" y="342900"/>
                </a:moveTo>
                <a:lnTo>
                  <a:pt x="342900" y="342900"/>
                </a:lnTo>
                <a:lnTo>
                  <a:pt x="342900" y="0"/>
                </a:lnTo>
                <a:lnTo>
                  <a:pt x="0" y="0"/>
                </a:lnTo>
                <a:lnTo>
                  <a:pt x="0" y="34290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729098" y="3085592"/>
            <a:ext cx="114300" cy="457200"/>
          </a:xfrm>
          <a:custGeom>
            <a:avLst/>
            <a:gdLst/>
            <a:ahLst/>
            <a:cxnLst/>
            <a:rect l="l" t="t" r="r" b="b"/>
            <a:pathLst>
              <a:path w="114300" h="457200">
                <a:moveTo>
                  <a:pt x="114300" y="0"/>
                </a:moveTo>
                <a:lnTo>
                  <a:pt x="0" y="114300"/>
                </a:lnTo>
                <a:lnTo>
                  <a:pt x="0" y="457200"/>
                </a:lnTo>
                <a:lnTo>
                  <a:pt x="114300" y="342900"/>
                </a:lnTo>
                <a:lnTo>
                  <a:pt x="114300" y="0"/>
                </a:lnTo>
                <a:close/>
              </a:path>
            </a:pathLst>
          </a:custGeom>
          <a:solidFill>
            <a:srgbClr val="9A403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386198" y="3085592"/>
            <a:ext cx="457200" cy="114300"/>
          </a:xfrm>
          <a:custGeom>
            <a:avLst/>
            <a:gdLst/>
            <a:ahLst/>
            <a:cxnLst/>
            <a:rect l="l" t="t" r="r" b="b"/>
            <a:pathLst>
              <a:path w="457200" h="114300">
                <a:moveTo>
                  <a:pt x="457200" y="0"/>
                </a:moveTo>
                <a:lnTo>
                  <a:pt x="114300" y="0"/>
                </a:lnTo>
                <a:lnTo>
                  <a:pt x="0" y="114300"/>
                </a:lnTo>
                <a:lnTo>
                  <a:pt x="342900" y="114300"/>
                </a:lnTo>
                <a:lnTo>
                  <a:pt x="457200" y="0"/>
                </a:lnTo>
                <a:close/>
              </a:path>
            </a:pathLst>
          </a:custGeom>
          <a:solidFill>
            <a:srgbClr val="CC716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386198" y="3085592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0" y="114300"/>
                </a:moveTo>
                <a:lnTo>
                  <a:pt x="114300" y="0"/>
                </a:lnTo>
                <a:lnTo>
                  <a:pt x="457200" y="0"/>
                </a:lnTo>
                <a:lnTo>
                  <a:pt x="457200" y="342900"/>
                </a:lnTo>
                <a:lnTo>
                  <a:pt x="342900" y="457200"/>
                </a:lnTo>
                <a:lnTo>
                  <a:pt x="0" y="457200"/>
                </a:lnTo>
                <a:lnTo>
                  <a:pt x="0" y="114300"/>
                </a:lnTo>
                <a:close/>
              </a:path>
            </a:pathLst>
          </a:custGeom>
          <a:ln w="25400">
            <a:solidFill>
              <a:srgbClr val="8B383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386198" y="3085592"/>
            <a:ext cx="457200" cy="114300"/>
          </a:xfrm>
          <a:custGeom>
            <a:avLst/>
            <a:gdLst/>
            <a:ahLst/>
            <a:cxnLst/>
            <a:rect l="l" t="t" r="r" b="b"/>
            <a:pathLst>
              <a:path w="457200" h="114300">
                <a:moveTo>
                  <a:pt x="0" y="114300"/>
                </a:moveTo>
                <a:lnTo>
                  <a:pt x="342900" y="114300"/>
                </a:lnTo>
                <a:lnTo>
                  <a:pt x="457200" y="0"/>
                </a:lnTo>
              </a:path>
            </a:pathLst>
          </a:custGeom>
          <a:ln w="25400">
            <a:solidFill>
              <a:srgbClr val="8B383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729098" y="3199892"/>
            <a:ext cx="0" cy="342900"/>
          </a:xfrm>
          <a:custGeom>
            <a:avLst/>
            <a:gdLst/>
            <a:ahLst/>
            <a:cxnLst/>
            <a:rect l="l" t="t" r="r" b="b"/>
            <a:pathLst>
              <a:path h="342900">
                <a:moveTo>
                  <a:pt x="0" y="0"/>
                </a:moveTo>
                <a:lnTo>
                  <a:pt x="0" y="342900"/>
                </a:lnTo>
              </a:path>
            </a:pathLst>
          </a:custGeom>
          <a:ln w="25400">
            <a:solidFill>
              <a:srgbClr val="8B383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932046" y="3429000"/>
            <a:ext cx="1521078" cy="12192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3585209" y="4530597"/>
            <a:ext cx="424815" cy="45783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800" b="1" i="1" dirty="0" smtClean="0">
                <a:solidFill>
                  <a:srgbClr val="FFFFFF"/>
                </a:solidFill>
                <a:latin typeface="Calibri"/>
                <a:cs typeface="Calibri"/>
              </a:rPr>
              <a:t>NF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5032247" y="4075176"/>
            <a:ext cx="1962911" cy="81991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958840" y="4428744"/>
            <a:ext cx="109727" cy="10972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071998" y="4114800"/>
            <a:ext cx="1828800" cy="685800"/>
          </a:xfrm>
          <a:custGeom>
            <a:avLst/>
            <a:gdLst/>
            <a:ahLst/>
            <a:cxnLst/>
            <a:rect l="l" t="t" r="r" b="b"/>
            <a:pathLst>
              <a:path w="1828800" h="685800">
                <a:moveTo>
                  <a:pt x="1770379" y="114935"/>
                </a:moveTo>
                <a:lnTo>
                  <a:pt x="1745742" y="114935"/>
                </a:lnTo>
                <a:lnTo>
                  <a:pt x="1745742" y="261112"/>
                </a:lnTo>
                <a:lnTo>
                  <a:pt x="1744416" y="293927"/>
                </a:lnTo>
                <a:lnTo>
                  <a:pt x="1734117" y="357261"/>
                </a:lnTo>
                <a:lnTo>
                  <a:pt x="1714309" y="416845"/>
                </a:lnTo>
                <a:lnTo>
                  <a:pt x="1685814" y="471858"/>
                </a:lnTo>
                <a:lnTo>
                  <a:pt x="1649455" y="521475"/>
                </a:lnTo>
                <a:lnTo>
                  <a:pt x="1606055" y="564875"/>
                </a:lnTo>
                <a:lnTo>
                  <a:pt x="1556438" y="601234"/>
                </a:lnTo>
                <a:lnTo>
                  <a:pt x="1501425" y="629729"/>
                </a:lnTo>
                <a:lnTo>
                  <a:pt x="1441841" y="649537"/>
                </a:lnTo>
                <a:lnTo>
                  <a:pt x="1378507" y="659836"/>
                </a:lnTo>
                <a:lnTo>
                  <a:pt x="1345691" y="661162"/>
                </a:lnTo>
                <a:lnTo>
                  <a:pt x="0" y="661162"/>
                </a:lnTo>
                <a:lnTo>
                  <a:pt x="0" y="685800"/>
                </a:lnTo>
                <a:lnTo>
                  <a:pt x="1345691" y="685800"/>
                </a:lnTo>
                <a:lnTo>
                  <a:pt x="1380525" y="684392"/>
                </a:lnTo>
                <a:lnTo>
                  <a:pt x="1447756" y="673458"/>
                </a:lnTo>
                <a:lnTo>
                  <a:pt x="1511008" y="652428"/>
                </a:lnTo>
                <a:lnTo>
                  <a:pt x="1569408" y="622176"/>
                </a:lnTo>
                <a:lnTo>
                  <a:pt x="1622082" y="583576"/>
                </a:lnTo>
                <a:lnTo>
                  <a:pt x="1668156" y="537502"/>
                </a:lnTo>
                <a:lnTo>
                  <a:pt x="1706756" y="484828"/>
                </a:lnTo>
                <a:lnTo>
                  <a:pt x="1737008" y="426428"/>
                </a:lnTo>
                <a:lnTo>
                  <a:pt x="1758038" y="363176"/>
                </a:lnTo>
                <a:lnTo>
                  <a:pt x="1768972" y="295945"/>
                </a:lnTo>
                <a:lnTo>
                  <a:pt x="1770379" y="261112"/>
                </a:lnTo>
                <a:lnTo>
                  <a:pt x="1770379" y="114935"/>
                </a:lnTo>
                <a:close/>
              </a:path>
              <a:path w="1828800" h="685800">
                <a:moveTo>
                  <a:pt x="1758060" y="0"/>
                </a:moveTo>
                <a:lnTo>
                  <a:pt x="1687449" y="114935"/>
                </a:lnTo>
                <a:lnTo>
                  <a:pt x="1828800" y="114935"/>
                </a:lnTo>
                <a:lnTo>
                  <a:pt x="175806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071998" y="4114800"/>
            <a:ext cx="1828800" cy="685800"/>
          </a:xfrm>
          <a:custGeom>
            <a:avLst/>
            <a:gdLst/>
            <a:ahLst/>
            <a:cxnLst/>
            <a:rect l="l" t="t" r="r" b="b"/>
            <a:pathLst>
              <a:path w="1828800" h="685800">
                <a:moveTo>
                  <a:pt x="0" y="685800"/>
                </a:moveTo>
                <a:lnTo>
                  <a:pt x="1345691" y="685800"/>
                </a:lnTo>
                <a:lnTo>
                  <a:pt x="1380525" y="684392"/>
                </a:lnTo>
                <a:lnTo>
                  <a:pt x="1414583" y="680242"/>
                </a:lnTo>
                <a:lnTo>
                  <a:pt x="1479934" y="664151"/>
                </a:lnTo>
                <a:lnTo>
                  <a:pt x="1540869" y="638400"/>
                </a:lnTo>
                <a:lnTo>
                  <a:pt x="1596515" y="603865"/>
                </a:lnTo>
                <a:lnTo>
                  <a:pt x="1645999" y="561419"/>
                </a:lnTo>
                <a:lnTo>
                  <a:pt x="1688445" y="511935"/>
                </a:lnTo>
                <a:lnTo>
                  <a:pt x="1722980" y="456289"/>
                </a:lnTo>
                <a:lnTo>
                  <a:pt x="1748731" y="395354"/>
                </a:lnTo>
                <a:lnTo>
                  <a:pt x="1764822" y="330003"/>
                </a:lnTo>
                <a:lnTo>
                  <a:pt x="1770379" y="261112"/>
                </a:lnTo>
                <a:lnTo>
                  <a:pt x="1770379" y="114935"/>
                </a:lnTo>
                <a:lnTo>
                  <a:pt x="1828800" y="114935"/>
                </a:lnTo>
                <a:lnTo>
                  <a:pt x="1758060" y="0"/>
                </a:lnTo>
                <a:lnTo>
                  <a:pt x="1687449" y="114935"/>
                </a:lnTo>
                <a:lnTo>
                  <a:pt x="1745742" y="114935"/>
                </a:lnTo>
                <a:lnTo>
                  <a:pt x="1745742" y="261112"/>
                </a:lnTo>
                <a:lnTo>
                  <a:pt x="1744416" y="293927"/>
                </a:lnTo>
                <a:lnTo>
                  <a:pt x="1740507" y="326011"/>
                </a:lnTo>
                <a:lnTo>
                  <a:pt x="1725350" y="387573"/>
                </a:lnTo>
                <a:lnTo>
                  <a:pt x="1701096" y="444974"/>
                </a:lnTo>
                <a:lnTo>
                  <a:pt x="1668566" y="497392"/>
                </a:lnTo>
                <a:lnTo>
                  <a:pt x="1628584" y="544004"/>
                </a:lnTo>
                <a:lnTo>
                  <a:pt x="1581972" y="583986"/>
                </a:lnTo>
                <a:lnTo>
                  <a:pt x="1529554" y="616516"/>
                </a:lnTo>
                <a:lnTo>
                  <a:pt x="1472153" y="640770"/>
                </a:lnTo>
                <a:lnTo>
                  <a:pt x="1410591" y="655927"/>
                </a:lnTo>
                <a:lnTo>
                  <a:pt x="1345691" y="661162"/>
                </a:lnTo>
                <a:lnTo>
                  <a:pt x="0" y="661162"/>
                </a:lnTo>
                <a:lnTo>
                  <a:pt x="0" y="68580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 txBox="1"/>
          <p:nvPr/>
        </p:nvSpPr>
        <p:spPr>
          <a:xfrm>
            <a:off x="6981825" y="4304157"/>
            <a:ext cx="666115" cy="4438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800" spc="-15" dirty="0" smtClean="0">
                <a:latin typeface="Lucida Console"/>
                <a:cs typeface="Lucida Console"/>
              </a:rPr>
              <a:t>get</a:t>
            </a:r>
            <a:endParaRPr sz="2800">
              <a:latin typeface="Lucida Console"/>
              <a:cs typeface="Lucida Console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6288023" y="1673351"/>
            <a:ext cx="819912" cy="127711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644640" y="2255520"/>
            <a:ext cx="109727" cy="10972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328917" y="1712976"/>
            <a:ext cx="685800" cy="1143000"/>
          </a:xfrm>
          <a:custGeom>
            <a:avLst/>
            <a:gdLst/>
            <a:ahLst/>
            <a:cxnLst/>
            <a:rect l="l" t="t" r="r" b="b"/>
            <a:pathLst>
              <a:path w="685800" h="1143000">
                <a:moveTo>
                  <a:pt x="114935" y="1001649"/>
                </a:moveTo>
                <a:lnTo>
                  <a:pt x="0" y="1072261"/>
                </a:lnTo>
                <a:lnTo>
                  <a:pt x="114935" y="1143000"/>
                </a:lnTo>
                <a:lnTo>
                  <a:pt x="114935" y="1084579"/>
                </a:lnTo>
                <a:lnTo>
                  <a:pt x="261112" y="1084579"/>
                </a:lnTo>
                <a:lnTo>
                  <a:pt x="330003" y="1079022"/>
                </a:lnTo>
                <a:lnTo>
                  <a:pt x="395354" y="1062931"/>
                </a:lnTo>
                <a:lnTo>
                  <a:pt x="403277" y="1059941"/>
                </a:lnTo>
                <a:lnTo>
                  <a:pt x="114935" y="1059941"/>
                </a:lnTo>
                <a:lnTo>
                  <a:pt x="114935" y="1001649"/>
                </a:lnTo>
                <a:close/>
              </a:path>
              <a:path w="685800" h="1143000">
                <a:moveTo>
                  <a:pt x="685800" y="0"/>
                </a:moveTo>
                <a:lnTo>
                  <a:pt x="661162" y="0"/>
                </a:lnTo>
                <a:lnTo>
                  <a:pt x="661162" y="659891"/>
                </a:lnTo>
                <a:lnTo>
                  <a:pt x="659836" y="692707"/>
                </a:lnTo>
                <a:lnTo>
                  <a:pt x="649537" y="756041"/>
                </a:lnTo>
                <a:lnTo>
                  <a:pt x="629729" y="815625"/>
                </a:lnTo>
                <a:lnTo>
                  <a:pt x="601234" y="870638"/>
                </a:lnTo>
                <a:lnTo>
                  <a:pt x="564875" y="920255"/>
                </a:lnTo>
                <a:lnTo>
                  <a:pt x="521475" y="963655"/>
                </a:lnTo>
                <a:lnTo>
                  <a:pt x="471858" y="1000014"/>
                </a:lnTo>
                <a:lnTo>
                  <a:pt x="416845" y="1028509"/>
                </a:lnTo>
                <a:lnTo>
                  <a:pt x="357261" y="1048317"/>
                </a:lnTo>
                <a:lnTo>
                  <a:pt x="293927" y="1058616"/>
                </a:lnTo>
                <a:lnTo>
                  <a:pt x="261112" y="1059941"/>
                </a:lnTo>
                <a:lnTo>
                  <a:pt x="403277" y="1059941"/>
                </a:lnTo>
                <a:lnTo>
                  <a:pt x="456289" y="1037180"/>
                </a:lnTo>
                <a:lnTo>
                  <a:pt x="511935" y="1002645"/>
                </a:lnTo>
                <a:lnTo>
                  <a:pt x="561419" y="960199"/>
                </a:lnTo>
                <a:lnTo>
                  <a:pt x="603865" y="910715"/>
                </a:lnTo>
                <a:lnTo>
                  <a:pt x="638400" y="855069"/>
                </a:lnTo>
                <a:lnTo>
                  <a:pt x="664151" y="794134"/>
                </a:lnTo>
                <a:lnTo>
                  <a:pt x="680242" y="728783"/>
                </a:lnTo>
                <a:lnTo>
                  <a:pt x="685800" y="659891"/>
                </a:lnTo>
                <a:lnTo>
                  <a:pt x="6858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328917" y="1712976"/>
            <a:ext cx="685800" cy="1143000"/>
          </a:xfrm>
          <a:custGeom>
            <a:avLst/>
            <a:gdLst/>
            <a:ahLst/>
            <a:cxnLst/>
            <a:rect l="l" t="t" r="r" b="b"/>
            <a:pathLst>
              <a:path w="685800" h="1143000">
                <a:moveTo>
                  <a:pt x="685800" y="0"/>
                </a:moveTo>
                <a:lnTo>
                  <a:pt x="685800" y="659891"/>
                </a:lnTo>
                <a:lnTo>
                  <a:pt x="684392" y="694725"/>
                </a:lnTo>
                <a:lnTo>
                  <a:pt x="680242" y="728783"/>
                </a:lnTo>
                <a:lnTo>
                  <a:pt x="664151" y="794134"/>
                </a:lnTo>
                <a:lnTo>
                  <a:pt x="638400" y="855069"/>
                </a:lnTo>
                <a:lnTo>
                  <a:pt x="603865" y="910715"/>
                </a:lnTo>
                <a:lnTo>
                  <a:pt x="561419" y="960199"/>
                </a:lnTo>
                <a:lnTo>
                  <a:pt x="511935" y="1002645"/>
                </a:lnTo>
                <a:lnTo>
                  <a:pt x="456289" y="1037180"/>
                </a:lnTo>
                <a:lnTo>
                  <a:pt x="395354" y="1062931"/>
                </a:lnTo>
                <a:lnTo>
                  <a:pt x="330003" y="1079022"/>
                </a:lnTo>
                <a:lnTo>
                  <a:pt x="261112" y="1084579"/>
                </a:lnTo>
                <a:lnTo>
                  <a:pt x="114935" y="1084579"/>
                </a:lnTo>
                <a:lnTo>
                  <a:pt x="114935" y="1143000"/>
                </a:lnTo>
                <a:lnTo>
                  <a:pt x="0" y="1072261"/>
                </a:lnTo>
                <a:lnTo>
                  <a:pt x="114935" y="1001649"/>
                </a:lnTo>
                <a:lnTo>
                  <a:pt x="114935" y="1059941"/>
                </a:lnTo>
                <a:lnTo>
                  <a:pt x="261112" y="1059941"/>
                </a:lnTo>
                <a:lnTo>
                  <a:pt x="293927" y="1058616"/>
                </a:lnTo>
                <a:lnTo>
                  <a:pt x="326011" y="1054707"/>
                </a:lnTo>
                <a:lnTo>
                  <a:pt x="387573" y="1039550"/>
                </a:lnTo>
                <a:lnTo>
                  <a:pt x="444974" y="1015296"/>
                </a:lnTo>
                <a:lnTo>
                  <a:pt x="497392" y="982766"/>
                </a:lnTo>
                <a:lnTo>
                  <a:pt x="544004" y="942784"/>
                </a:lnTo>
                <a:lnTo>
                  <a:pt x="583986" y="896172"/>
                </a:lnTo>
                <a:lnTo>
                  <a:pt x="616516" y="843754"/>
                </a:lnTo>
                <a:lnTo>
                  <a:pt x="640770" y="786353"/>
                </a:lnTo>
                <a:lnTo>
                  <a:pt x="655927" y="724791"/>
                </a:lnTo>
                <a:lnTo>
                  <a:pt x="661162" y="659891"/>
                </a:lnTo>
                <a:lnTo>
                  <a:pt x="661162" y="0"/>
                </a:lnTo>
                <a:lnTo>
                  <a:pt x="685800" y="0"/>
                </a:lnTo>
                <a:close/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 txBox="1"/>
          <p:nvPr/>
        </p:nvSpPr>
        <p:spPr>
          <a:xfrm>
            <a:off x="7095870" y="1739265"/>
            <a:ext cx="665480" cy="4438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800" spc="-15" dirty="0" smtClean="0">
                <a:latin typeface="Lucida Console"/>
                <a:cs typeface="Lucida Console"/>
              </a:rPr>
              <a:t>put</a:t>
            </a:r>
            <a:endParaRPr sz="2800">
              <a:latin typeface="Lucida Console"/>
              <a:cs typeface="Lucida Console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6591172" y="3666718"/>
            <a:ext cx="367944" cy="367944"/>
          </a:xfrm>
          <a:custGeom>
            <a:avLst/>
            <a:gdLst/>
            <a:ahLst/>
            <a:cxnLst/>
            <a:rect l="l" t="t" r="r" b="b"/>
            <a:pathLst>
              <a:path w="367944" h="367944">
                <a:moveTo>
                  <a:pt x="0" y="367944"/>
                </a:moveTo>
                <a:lnTo>
                  <a:pt x="367944" y="367944"/>
                </a:lnTo>
                <a:lnTo>
                  <a:pt x="367944" y="0"/>
                </a:lnTo>
                <a:lnTo>
                  <a:pt x="0" y="0"/>
                </a:lnTo>
                <a:lnTo>
                  <a:pt x="0" y="367944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6959218" y="3544061"/>
            <a:ext cx="122554" cy="490600"/>
          </a:xfrm>
          <a:custGeom>
            <a:avLst/>
            <a:gdLst/>
            <a:ahLst/>
            <a:cxnLst/>
            <a:rect l="l" t="t" r="r" b="b"/>
            <a:pathLst>
              <a:path w="122554" h="490600">
                <a:moveTo>
                  <a:pt x="122554" y="0"/>
                </a:moveTo>
                <a:lnTo>
                  <a:pt x="0" y="122681"/>
                </a:lnTo>
                <a:lnTo>
                  <a:pt x="0" y="490600"/>
                </a:lnTo>
                <a:lnTo>
                  <a:pt x="122554" y="367919"/>
                </a:lnTo>
                <a:lnTo>
                  <a:pt x="122554" y="0"/>
                </a:lnTo>
                <a:close/>
              </a:path>
            </a:pathLst>
          </a:custGeom>
          <a:solidFill>
            <a:srgbClr val="9A403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6591172" y="3544061"/>
            <a:ext cx="490600" cy="122681"/>
          </a:xfrm>
          <a:custGeom>
            <a:avLst/>
            <a:gdLst/>
            <a:ahLst/>
            <a:cxnLst/>
            <a:rect l="l" t="t" r="r" b="b"/>
            <a:pathLst>
              <a:path w="490600" h="122681">
                <a:moveTo>
                  <a:pt x="490600" y="0"/>
                </a:moveTo>
                <a:lnTo>
                  <a:pt x="122681" y="0"/>
                </a:lnTo>
                <a:lnTo>
                  <a:pt x="0" y="122681"/>
                </a:lnTo>
                <a:lnTo>
                  <a:pt x="368046" y="122681"/>
                </a:lnTo>
                <a:lnTo>
                  <a:pt x="490600" y="0"/>
                </a:lnTo>
                <a:close/>
              </a:path>
            </a:pathLst>
          </a:custGeom>
          <a:solidFill>
            <a:srgbClr val="CC716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6591172" y="3544061"/>
            <a:ext cx="490600" cy="490600"/>
          </a:xfrm>
          <a:custGeom>
            <a:avLst/>
            <a:gdLst/>
            <a:ahLst/>
            <a:cxnLst/>
            <a:rect l="l" t="t" r="r" b="b"/>
            <a:pathLst>
              <a:path w="490600" h="490600">
                <a:moveTo>
                  <a:pt x="0" y="122681"/>
                </a:moveTo>
                <a:lnTo>
                  <a:pt x="122681" y="0"/>
                </a:lnTo>
                <a:lnTo>
                  <a:pt x="490600" y="0"/>
                </a:lnTo>
                <a:lnTo>
                  <a:pt x="490600" y="367919"/>
                </a:lnTo>
                <a:lnTo>
                  <a:pt x="368046" y="490600"/>
                </a:lnTo>
                <a:lnTo>
                  <a:pt x="0" y="490600"/>
                </a:lnTo>
                <a:lnTo>
                  <a:pt x="0" y="122681"/>
                </a:lnTo>
                <a:close/>
              </a:path>
            </a:pathLst>
          </a:custGeom>
          <a:ln w="25400">
            <a:solidFill>
              <a:srgbClr val="8B383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6591172" y="3544061"/>
            <a:ext cx="490600" cy="122681"/>
          </a:xfrm>
          <a:custGeom>
            <a:avLst/>
            <a:gdLst/>
            <a:ahLst/>
            <a:cxnLst/>
            <a:rect l="l" t="t" r="r" b="b"/>
            <a:pathLst>
              <a:path w="490600" h="122681">
                <a:moveTo>
                  <a:pt x="0" y="122681"/>
                </a:moveTo>
                <a:lnTo>
                  <a:pt x="368046" y="122681"/>
                </a:lnTo>
                <a:lnTo>
                  <a:pt x="490600" y="0"/>
                </a:lnTo>
              </a:path>
            </a:pathLst>
          </a:custGeom>
          <a:ln w="25400">
            <a:solidFill>
              <a:srgbClr val="8B383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6959218" y="3666744"/>
            <a:ext cx="0" cy="367919"/>
          </a:xfrm>
          <a:custGeom>
            <a:avLst/>
            <a:gdLst/>
            <a:ahLst/>
            <a:cxnLst/>
            <a:rect l="l" t="t" r="r" b="b"/>
            <a:pathLst>
              <a:path h="367919">
                <a:moveTo>
                  <a:pt x="0" y="0"/>
                </a:moveTo>
                <a:lnTo>
                  <a:pt x="0" y="367918"/>
                </a:lnTo>
              </a:path>
            </a:pathLst>
          </a:custGeom>
          <a:ln w="25400">
            <a:solidFill>
              <a:srgbClr val="8B383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 txBox="1"/>
          <p:nvPr/>
        </p:nvSpPr>
        <p:spPr>
          <a:xfrm>
            <a:off x="8433054" y="6441338"/>
            <a:ext cx="178435" cy="2032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spc="-20" dirty="0" smtClean="0">
                <a:solidFill>
                  <a:srgbClr val="888888"/>
                </a:solidFill>
                <a:latin typeface="Calibri"/>
                <a:cs typeface="Calibri"/>
              </a:rPr>
              <a:t>12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98591" y="1712976"/>
            <a:ext cx="509015" cy="9540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544565" y="1904873"/>
            <a:ext cx="280416" cy="691896"/>
          </a:xfrm>
          <a:custGeom>
            <a:avLst/>
            <a:gdLst/>
            <a:ahLst/>
            <a:cxnLst/>
            <a:rect l="l" t="t" r="r" b="b"/>
            <a:pathLst>
              <a:path w="280416" h="691896">
                <a:moveTo>
                  <a:pt x="223023" y="71468"/>
                </a:moveTo>
                <a:lnTo>
                  <a:pt x="194411" y="96609"/>
                </a:lnTo>
                <a:lnTo>
                  <a:pt x="0" y="679957"/>
                </a:lnTo>
                <a:lnTo>
                  <a:pt x="36068" y="691896"/>
                </a:lnTo>
                <a:lnTo>
                  <a:pt x="230929" y="107311"/>
                </a:lnTo>
                <a:lnTo>
                  <a:pt x="223023" y="71468"/>
                </a:lnTo>
                <a:close/>
              </a:path>
              <a:path w="280416" h="691896">
                <a:moveTo>
                  <a:pt x="252875" y="29844"/>
                </a:moveTo>
                <a:lnTo>
                  <a:pt x="216662" y="29844"/>
                </a:lnTo>
                <a:lnTo>
                  <a:pt x="252730" y="41910"/>
                </a:lnTo>
                <a:lnTo>
                  <a:pt x="230929" y="107311"/>
                </a:lnTo>
                <a:lnTo>
                  <a:pt x="246076" y="175981"/>
                </a:lnTo>
                <a:lnTo>
                  <a:pt x="255452" y="182653"/>
                </a:lnTo>
                <a:lnTo>
                  <a:pt x="269718" y="182699"/>
                </a:lnTo>
                <a:lnTo>
                  <a:pt x="278730" y="174093"/>
                </a:lnTo>
                <a:lnTo>
                  <a:pt x="280416" y="161543"/>
                </a:lnTo>
                <a:lnTo>
                  <a:pt x="252875" y="29844"/>
                </a:lnTo>
                <a:close/>
              </a:path>
              <a:path w="280416" h="691896">
                <a:moveTo>
                  <a:pt x="246634" y="0"/>
                </a:moveTo>
                <a:lnTo>
                  <a:pt x="122682" y="108965"/>
                </a:lnTo>
                <a:lnTo>
                  <a:pt x="117631" y="116489"/>
                </a:lnTo>
                <a:lnTo>
                  <a:pt x="117672" y="127430"/>
                </a:lnTo>
                <a:lnTo>
                  <a:pt x="125213" y="139464"/>
                </a:lnTo>
                <a:lnTo>
                  <a:pt x="136693" y="142268"/>
                </a:lnTo>
                <a:lnTo>
                  <a:pt x="147828" y="137540"/>
                </a:lnTo>
                <a:lnTo>
                  <a:pt x="194411" y="96609"/>
                </a:lnTo>
                <a:lnTo>
                  <a:pt x="216662" y="29844"/>
                </a:lnTo>
                <a:lnTo>
                  <a:pt x="252875" y="29844"/>
                </a:lnTo>
                <a:lnTo>
                  <a:pt x="246634" y="0"/>
                </a:lnTo>
                <a:close/>
              </a:path>
              <a:path w="280416" h="691896">
                <a:moveTo>
                  <a:pt x="246275" y="39750"/>
                </a:moveTo>
                <a:lnTo>
                  <a:pt x="216026" y="39750"/>
                </a:lnTo>
                <a:lnTo>
                  <a:pt x="247269" y="50164"/>
                </a:lnTo>
                <a:lnTo>
                  <a:pt x="223023" y="71468"/>
                </a:lnTo>
                <a:lnTo>
                  <a:pt x="230929" y="107311"/>
                </a:lnTo>
                <a:lnTo>
                  <a:pt x="252730" y="41910"/>
                </a:lnTo>
                <a:lnTo>
                  <a:pt x="246275" y="39750"/>
                </a:lnTo>
                <a:close/>
              </a:path>
              <a:path w="280416" h="691896">
                <a:moveTo>
                  <a:pt x="216662" y="29844"/>
                </a:moveTo>
                <a:lnTo>
                  <a:pt x="194411" y="96609"/>
                </a:lnTo>
                <a:lnTo>
                  <a:pt x="223023" y="71468"/>
                </a:lnTo>
                <a:lnTo>
                  <a:pt x="216026" y="39750"/>
                </a:lnTo>
                <a:lnTo>
                  <a:pt x="246275" y="39750"/>
                </a:lnTo>
                <a:lnTo>
                  <a:pt x="216662" y="29844"/>
                </a:lnTo>
                <a:close/>
              </a:path>
              <a:path w="280416" h="691896">
                <a:moveTo>
                  <a:pt x="216026" y="39750"/>
                </a:moveTo>
                <a:lnTo>
                  <a:pt x="223023" y="71468"/>
                </a:lnTo>
                <a:lnTo>
                  <a:pt x="247269" y="50164"/>
                </a:lnTo>
                <a:lnTo>
                  <a:pt x="216026" y="39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939165">
              <a:lnSpc>
                <a:spcPct val="100000"/>
              </a:lnSpc>
            </a:pPr>
            <a:r>
              <a:rPr sz="4400" b="1" spc="-25" dirty="0" smtClean="0">
                <a:solidFill>
                  <a:srgbClr val="E36C09"/>
                </a:solidFill>
                <a:latin typeface="Calibri"/>
                <a:cs typeface="Calibri"/>
              </a:rPr>
              <a:t>Co</a:t>
            </a:r>
            <a:r>
              <a:rPr sz="4400" b="1" spc="-90" dirty="0" smtClean="0">
                <a:solidFill>
                  <a:srgbClr val="E36C09"/>
                </a:solidFill>
                <a:latin typeface="Calibri"/>
                <a:cs typeface="Calibri"/>
              </a:rPr>
              <a:t>n</a:t>
            </a:r>
            <a:r>
              <a:rPr sz="4400" b="1" spc="-20" dirty="0" smtClean="0">
                <a:solidFill>
                  <a:srgbClr val="E36C09"/>
                </a:solidFill>
                <a:latin typeface="Calibri"/>
                <a:cs typeface="Calibri"/>
              </a:rPr>
              <a:t>t</a:t>
            </a:r>
            <a:r>
              <a:rPr sz="4400" b="1" spc="-85" dirty="0" smtClean="0">
                <a:solidFill>
                  <a:srgbClr val="E36C09"/>
                </a:solidFill>
                <a:latin typeface="Calibri"/>
                <a:cs typeface="Calibri"/>
              </a:rPr>
              <a:t>r</a:t>
            </a:r>
            <a:r>
              <a:rPr sz="4400" b="1" spc="-20" dirty="0" smtClean="0">
                <a:solidFill>
                  <a:srgbClr val="E36C09"/>
                </a:solidFill>
                <a:latin typeface="Calibri"/>
                <a:cs typeface="Calibri"/>
              </a:rPr>
              <a:t>ol</a:t>
            </a:r>
            <a:r>
              <a:rPr sz="4400" b="1" spc="-5" dirty="0" smtClean="0">
                <a:solidFill>
                  <a:srgbClr val="E36C09"/>
                </a:solidFill>
                <a:latin typeface="Calibri"/>
                <a:cs typeface="Calibri"/>
              </a:rPr>
              <a:t> </a:t>
            </a:r>
            <a:r>
              <a:rPr sz="4400" b="1" spc="-25" dirty="0" smtClean="0">
                <a:solidFill>
                  <a:srgbClr val="E36C09"/>
                </a:solidFill>
                <a:latin typeface="Calibri"/>
                <a:cs typeface="Calibri"/>
              </a:rPr>
              <a:t>o</a:t>
            </a:r>
            <a:r>
              <a:rPr sz="4400" b="1" spc="-45" dirty="0" smtClean="0">
                <a:solidFill>
                  <a:srgbClr val="E36C09"/>
                </a:solidFill>
                <a:latin typeface="Calibri"/>
                <a:cs typeface="Calibri"/>
              </a:rPr>
              <a:t>p</a:t>
            </a:r>
            <a:r>
              <a:rPr sz="4400" b="1" spc="-30" dirty="0" smtClean="0">
                <a:solidFill>
                  <a:srgbClr val="E36C09"/>
                </a:solidFill>
                <a:latin typeface="Calibri"/>
                <a:cs typeface="Calibri"/>
              </a:rPr>
              <a:t>e</a:t>
            </a:r>
            <a:r>
              <a:rPr sz="4400" b="1" spc="-100" dirty="0" smtClean="0">
                <a:solidFill>
                  <a:srgbClr val="E36C09"/>
                </a:solidFill>
                <a:latin typeface="Calibri"/>
                <a:cs typeface="Calibri"/>
              </a:rPr>
              <a:t>r</a:t>
            </a:r>
            <a:r>
              <a:rPr sz="4400" b="1" spc="-85" dirty="0" smtClean="0">
                <a:solidFill>
                  <a:srgbClr val="E36C09"/>
                </a:solidFill>
                <a:latin typeface="Calibri"/>
                <a:cs typeface="Calibri"/>
              </a:rPr>
              <a:t>a</a:t>
            </a:r>
            <a:r>
              <a:rPr sz="4400" b="1" spc="-20" dirty="0" smtClean="0">
                <a:solidFill>
                  <a:srgbClr val="E36C09"/>
                </a:solidFill>
                <a:latin typeface="Calibri"/>
                <a:cs typeface="Calibri"/>
              </a:rPr>
              <a:t>t</a:t>
            </a:r>
            <a:r>
              <a:rPr sz="4400" b="1" spc="-25" dirty="0" smtClean="0">
                <a:solidFill>
                  <a:srgbClr val="E36C09"/>
                </a:solidFill>
                <a:latin typeface="Calibri"/>
                <a:cs typeface="Calibri"/>
              </a:rPr>
              <a:t>io</a:t>
            </a:r>
            <a:r>
              <a:rPr sz="4400" b="1" spc="-45" dirty="0" smtClean="0">
                <a:solidFill>
                  <a:srgbClr val="E36C09"/>
                </a:solidFill>
                <a:latin typeface="Calibri"/>
                <a:cs typeface="Calibri"/>
              </a:rPr>
              <a:t>n</a:t>
            </a:r>
            <a:r>
              <a:rPr sz="4400" b="1" spc="-15" dirty="0" smtClean="0">
                <a:solidFill>
                  <a:srgbClr val="E36C09"/>
                </a:solidFill>
                <a:latin typeface="Calibri"/>
                <a:cs typeface="Calibri"/>
              </a:rPr>
              <a:t>s:</a:t>
            </a:r>
            <a:r>
              <a:rPr sz="4400" b="1" spc="90" dirty="0" smtClean="0">
                <a:solidFill>
                  <a:srgbClr val="E36C09"/>
                </a:solidFill>
                <a:latin typeface="Calibri"/>
                <a:cs typeface="Calibri"/>
              </a:rPr>
              <a:t> </a:t>
            </a:r>
            <a:r>
              <a:rPr sz="4400" b="1" spc="-40" dirty="0" smtClean="0">
                <a:solidFill>
                  <a:srgbClr val="E36C09"/>
                </a:solidFill>
                <a:latin typeface="Calibri"/>
                <a:cs typeface="Calibri"/>
              </a:rPr>
              <a:t>m</a:t>
            </a:r>
            <a:r>
              <a:rPr sz="4400" b="1" spc="-60" dirty="0" smtClean="0">
                <a:solidFill>
                  <a:srgbClr val="E36C09"/>
                </a:solidFill>
                <a:latin typeface="Calibri"/>
                <a:cs typeface="Calibri"/>
              </a:rPr>
              <a:t>o</a:t>
            </a:r>
            <a:r>
              <a:rPr sz="4400" b="1" spc="-70" dirty="0" smtClean="0">
                <a:solidFill>
                  <a:srgbClr val="E36C09"/>
                </a:solidFill>
                <a:latin typeface="Calibri"/>
                <a:cs typeface="Calibri"/>
              </a:rPr>
              <a:t>v</a:t>
            </a:r>
            <a:r>
              <a:rPr sz="4400" b="1" spc="-25" dirty="0" smtClean="0">
                <a:solidFill>
                  <a:srgbClr val="E36C09"/>
                </a:solidFill>
                <a:latin typeface="Calibri"/>
                <a:cs typeface="Calibri"/>
              </a:rPr>
              <a:t>e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851660" y="4238244"/>
            <a:ext cx="1549908" cy="8001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139439" y="2554223"/>
            <a:ext cx="3093719" cy="6522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133344" y="2514600"/>
            <a:ext cx="3185160" cy="62483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200400" y="2590800"/>
            <a:ext cx="2971800" cy="533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200400" y="2590800"/>
            <a:ext cx="2971800" cy="533400"/>
          </a:xfrm>
          <a:custGeom>
            <a:avLst/>
            <a:gdLst/>
            <a:ahLst/>
            <a:cxnLst/>
            <a:rect l="l" t="t" r="r" b="b"/>
            <a:pathLst>
              <a:path w="2971800" h="533400">
                <a:moveTo>
                  <a:pt x="0" y="88900"/>
                </a:moveTo>
                <a:lnTo>
                  <a:pt x="10107" y="47650"/>
                </a:lnTo>
                <a:lnTo>
                  <a:pt x="37049" y="16648"/>
                </a:lnTo>
                <a:lnTo>
                  <a:pt x="75758" y="961"/>
                </a:lnTo>
                <a:lnTo>
                  <a:pt x="88900" y="0"/>
                </a:lnTo>
                <a:lnTo>
                  <a:pt x="2882900" y="0"/>
                </a:lnTo>
                <a:lnTo>
                  <a:pt x="2897475" y="1185"/>
                </a:lnTo>
                <a:lnTo>
                  <a:pt x="2911287" y="4617"/>
                </a:lnTo>
                <a:lnTo>
                  <a:pt x="2946268" y="26510"/>
                </a:lnTo>
                <a:lnTo>
                  <a:pt x="2967623" y="61860"/>
                </a:lnTo>
                <a:lnTo>
                  <a:pt x="2971800" y="88900"/>
                </a:lnTo>
                <a:lnTo>
                  <a:pt x="2971800" y="444500"/>
                </a:lnTo>
                <a:lnTo>
                  <a:pt x="2970614" y="459075"/>
                </a:lnTo>
                <a:lnTo>
                  <a:pt x="2967182" y="472887"/>
                </a:lnTo>
                <a:lnTo>
                  <a:pt x="2945289" y="507868"/>
                </a:lnTo>
                <a:lnTo>
                  <a:pt x="2909939" y="529223"/>
                </a:lnTo>
                <a:lnTo>
                  <a:pt x="2882900" y="533400"/>
                </a:lnTo>
                <a:lnTo>
                  <a:pt x="88900" y="533400"/>
                </a:lnTo>
                <a:lnTo>
                  <a:pt x="74324" y="532214"/>
                </a:lnTo>
                <a:lnTo>
                  <a:pt x="60512" y="528782"/>
                </a:lnTo>
                <a:lnTo>
                  <a:pt x="25531" y="506889"/>
                </a:lnTo>
                <a:lnTo>
                  <a:pt x="4176" y="471539"/>
                </a:lnTo>
                <a:lnTo>
                  <a:pt x="0" y="444500"/>
                </a:lnTo>
                <a:lnTo>
                  <a:pt x="0" y="88900"/>
                </a:lnTo>
                <a:close/>
              </a:path>
            </a:pathLst>
          </a:custGeom>
          <a:ln w="28575">
            <a:solidFill>
              <a:srgbClr val="CA6C1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379978" y="2622296"/>
            <a:ext cx="2616200" cy="45783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800" spc="5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2800" spc="-3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800" spc="-25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800" spc="-30" dirty="0" smtClean="0">
                <a:solidFill>
                  <a:srgbClr val="FFFFFF"/>
                </a:solidFill>
                <a:latin typeface="Calibri"/>
                <a:cs typeface="Calibri"/>
              </a:rPr>
              <a:t>at</a:t>
            </a: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800" spc="-4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Ma</a:t>
            </a:r>
            <a:r>
              <a:rPr sz="2800" spc="-10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800" spc="-30" dirty="0" smtClean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er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117335" y="4238244"/>
            <a:ext cx="1549908" cy="8001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14527" y="1328927"/>
            <a:ext cx="3569208" cy="67360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42544" y="1289303"/>
            <a:ext cx="3392424" cy="64312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57200" y="1371600"/>
            <a:ext cx="3429000" cy="5334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57200" y="1371600"/>
            <a:ext cx="3429000" cy="533400"/>
          </a:xfrm>
          <a:custGeom>
            <a:avLst/>
            <a:gdLst/>
            <a:ahLst/>
            <a:cxnLst/>
            <a:rect l="l" t="t" r="r" b="b"/>
            <a:pathLst>
              <a:path w="3429000" h="533400">
                <a:moveTo>
                  <a:pt x="0" y="533400"/>
                </a:moveTo>
                <a:lnTo>
                  <a:pt x="3429000" y="533400"/>
                </a:lnTo>
                <a:lnTo>
                  <a:pt x="3429000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ln w="28575">
            <a:solidFill>
              <a:srgbClr val="7E7E7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575560" y="2816351"/>
            <a:ext cx="670560" cy="168859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706800" y="2838450"/>
            <a:ext cx="494488" cy="1428495"/>
          </a:xfrm>
          <a:custGeom>
            <a:avLst/>
            <a:gdLst/>
            <a:ahLst/>
            <a:cxnLst/>
            <a:rect l="l" t="t" r="r" b="b"/>
            <a:pathLst>
              <a:path w="494488" h="1428496">
                <a:moveTo>
                  <a:pt x="18067" y="1257868"/>
                </a:moveTo>
                <a:lnTo>
                  <a:pt x="4912" y="1262954"/>
                </a:lnTo>
                <a:lnTo>
                  <a:pt x="0" y="1273616"/>
                </a:lnTo>
                <a:lnTo>
                  <a:pt x="2363" y="1285367"/>
                </a:lnTo>
                <a:lnTo>
                  <a:pt x="84278" y="1428495"/>
                </a:lnTo>
                <a:lnTo>
                  <a:pt x="106645" y="1390904"/>
                </a:lnTo>
                <a:lnTo>
                  <a:pt x="103709" y="1390904"/>
                </a:lnTo>
                <a:lnTo>
                  <a:pt x="65609" y="1390523"/>
                </a:lnTo>
                <a:lnTo>
                  <a:pt x="65863" y="1361948"/>
                </a:lnTo>
                <a:lnTo>
                  <a:pt x="66888" y="1323735"/>
                </a:lnTo>
                <a:lnTo>
                  <a:pt x="28744" y="1259738"/>
                </a:lnTo>
                <a:lnTo>
                  <a:pt x="18067" y="1257868"/>
                </a:lnTo>
                <a:close/>
              </a:path>
              <a:path w="494488" h="1428496">
                <a:moveTo>
                  <a:pt x="66888" y="1323735"/>
                </a:moveTo>
                <a:lnTo>
                  <a:pt x="65863" y="1361948"/>
                </a:lnTo>
                <a:lnTo>
                  <a:pt x="65609" y="1390523"/>
                </a:lnTo>
                <a:lnTo>
                  <a:pt x="103709" y="1390904"/>
                </a:lnTo>
                <a:lnTo>
                  <a:pt x="103797" y="1381252"/>
                </a:lnTo>
                <a:lnTo>
                  <a:pt x="101169" y="1381252"/>
                </a:lnTo>
                <a:lnTo>
                  <a:pt x="68276" y="1380998"/>
                </a:lnTo>
                <a:lnTo>
                  <a:pt x="84640" y="1353519"/>
                </a:lnTo>
                <a:lnTo>
                  <a:pt x="66888" y="1323735"/>
                </a:lnTo>
                <a:close/>
              </a:path>
              <a:path w="494488" h="1428496">
                <a:moveTo>
                  <a:pt x="156669" y="1258449"/>
                </a:moveTo>
                <a:lnTo>
                  <a:pt x="105154" y="1319073"/>
                </a:lnTo>
                <a:lnTo>
                  <a:pt x="103963" y="1362964"/>
                </a:lnTo>
                <a:lnTo>
                  <a:pt x="103709" y="1390904"/>
                </a:lnTo>
                <a:lnTo>
                  <a:pt x="106645" y="1390904"/>
                </a:lnTo>
                <a:lnTo>
                  <a:pt x="168606" y="1286764"/>
                </a:lnTo>
                <a:lnTo>
                  <a:pt x="171149" y="1278050"/>
                </a:lnTo>
                <a:lnTo>
                  <a:pt x="167682" y="1267621"/>
                </a:lnTo>
                <a:lnTo>
                  <a:pt x="156669" y="1258449"/>
                </a:lnTo>
                <a:close/>
              </a:path>
              <a:path w="494488" h="1428496">
                <a:moveTo>
                  <a:pt x="84640" y="1353519"/>
                </a:moveTo>
                <a:lnTo>
                  <a:pt x="68276" y="1380998"/>
                </a:lnTo>
                <a:lnTo>
                  <a:pt x="101169" y="1381252"/>
                </a:lnTo>
                <a:lnTo>
                  <a:pt x="84640" y="1353519"/>
                </a:lnTo>
                <a:close/>
              </a:path>
              <a:path w="494488" h="1428496">
                <a:moveTo>
                  <a:pt x="105154" y="1319073"/>
                </a:moveTo>
                <a:lnTo>
                  <a:pt x="84640" y="1353519"/>
                </a:lnTo>
                <a:lnTo>
                  <a:pt x="101169" y="1381252"/>
                </a:lnTo>
                <a:lnTo>
                  <a:pt x="103797" y="1381252"/>
                </a:lnTo>
                <a:lnTo>
                  <a:pt x="103963" y="1362964"/>
                </a:lnTo>
                <a:lnTo>
                  <a:pt x="105154" y="1319073"/>
                </a:lnTo>
                <a:close/>
              </a:path>
              <a:path w="494488" h="1428496">
                <a:moveTo>
                  <a:pt x="492710" y="0"/>
                </a:moveTo>
                <a:lnTo>
                  <a:pt x="448641" y="9271"/>
                </a:lnTo>
                <a:lnTo>
                  <a:pt x="405715" y="35560"/>
                </a:lnTo>
                <a:lnTo>
                  <a:pt x="375362" y="64897"/>
                </a:lnTo>
                <a:lnTo>
                  <a:pt x="346152" y="101473"/>
                </a:lnTo>
                <a:lnTo>
                  <a:pt x="318085" y="145287"/>
                </a:lnTo>
                <a:lnTo>
                  <a:pt x="291161" y="195452"/>
                </a:lnTo>
                <a:lnTo>
                  <a:pt x="273635" y="232410"/>
                </a:lnTo>
                <a:lnTo>
                  <a:pt x="256744" y="271779"/>
                </a:lnTo>
                <a:lnTo>
                  <a:pt x="240234" y="313944"/>
                </a:lnTo>
                <a:lnTo>
                  <a:pt x="224359" y="358394"/>
                </a:lnTo>
                <a:lnTo>
                  <a:pt x="208992" y="405129"/>
                </a:lnTo>
                <a:lnTo>
                  <a:pt x="194133" y="454025"/>
                </a:lnTo>
                <a:lnTo>
                  <a:pt x="179909" y="505078"/>
                </a:lnTo>
                <a:lnTo>
                  <a:pt x="166447" y="557911"/>
                </a:lnTo>
                <a:lnTo>
                  <a:pt x="153493" y="612521"/>
                </a:lnTo>
                <a:lnTo>
                  <a:pt x="141428" y="668909"/>
                </a:lnTo>
                <a:lnTo>
                  <a:pt x="129998" y="726821"/>
                </a:lnTo>
                <a:lnTo>
                  <a:pt x="119330" y="786002"/>
                </a:lnTo>
                <a:lnTo>
                  <a:pt x="109678" y="846582"/>
                </a:lnTo>
                <a:lnTo>
                  <a:pt x="100788" y="908304"/>
                </a:lnTo>
                <a:lnTo>
                  <a:pt x="92787" y="971042"/>
                </a:lnTo>
                <a:lnTo>
                  <a:pt x="85802" y="1034669"/>
                </a:lnTo>
                <a:lnTo>
                  <a:pt x="79579" y="1099058"/>
                </a:lnTo>
                <a:lnTo>
                  <a:pt x="74499" y="1164208"/>
                </a:lnTo>
                <a:lnTo>
                  <a:pt x="70689" y="1229741"/>
                </a:lnTo>
                <a:lnTo>
                  <a:pt x="67641" y="1295654"/>
                </a:lnTo>
                <a:lnTo>
                  <a:pt x="66888" y="1323735"/>
                </a:lnTo>
                <a:lnTo>
                  <a:pt x="84640" y="1353519"/>
                </a:lnTo>
                <a:lnTo>
                  <a:pt x="105154" y="1319073"/>
                </a:lnTo>
                <a:lnTo>
                  <a:pt x="105741" y="1297432"/>
                </a:lnTo>
                <a:lnTo>
                  <a:pt x="108662" y="1232027"/>
                </a:lnTo>
                <a:lnTo>
                  <a:pt x="112599" y="1167130"/>
                </a:lnTo>
                <a:lnTo>
                  <a:pt x="117552" y="1102741"/>
                </a:lnTo>
                <a:lnTo>
                  <a:pt x="123648" y="1038860"/>
                </a:lnTo>
                <a:lnTo>
                  <a:pt x="130506" y="975868"/>
                </a:lnTo>
                <a:lnTo>
                  <a:pt x="138507" y="913638"/>
                </a:lnTo>
                <a:lnTo>
                  <a:pt x="147270" y="852677"/>
                </a:lnTo>
                <a:lnTo>
                  <a:pt x="156922" y="792733"/>
                </a:lnTo>
                <a:lnTo>
                  <a:pt x="167336" y="734187"/>
                </a:lnTo>
                <a:lnTo>
                  <a:pt x="178639" y="676910"/>
                </a:lnTo>
                <a:lnTo>
                  <a:pt x="190577" y="621284"/>
                </a:lnTo>
                <a:lnTo>
                  <a:pt x="203404" y="567309"/>
                </a:lnTo>
                <a:lnTo>
                  <a:pt x="216739" y="515238"/>
                </a:lnTo>
                <a:lnTo>
                  <a:pt x="230582" y="465074"/>
                </a:lnTo>
                <a:lnTo>
                  <a:pt x="245187" y="416813"/>
                </a:lnTo>
                <a:lnTo>
                  <a:pt x="260300" y="370966"/>
                </a:lnTo>
                <a:lnTo>
                  <a:pt x="275794" y="327660"/>
                </a:lnTo>
                <a:lnTo>
                  <a:pt x="291923" y="286512"/>
                </a:lnTo>
                <a:lnTo>
                  <a:pt x="308306" y="248285"/>
                </a:lnTo>
                <a:lnTo>
                  <a:pt x="325070" y="212598"/>
                </a:lnTo>
                <a:lnTo>
                  <a:pt x="350724" y="164846"/>
                </a:lnTo>
                <a:lnTo>
                  <a:pt x="376759" y="124205"/>
                </a:lnTo>
                <a:lnTo>
                  <a:pt x="403048" y="90932"/>
                </a:lnTo>
                <a:lnTo>
                  <a:pt x="437338" y="59309"/>
                </a:lnTo>
                <a:lnTo>
                  <a:pt x="477470" y="39877"/>
                </a:lnTo>
                <a:lnTo>
                  <a:pt x="494488" y="38100"/>
                </a:lnTo>
                <a:lnTo>
                  <a:pt x="49271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307079" y="2855976"/>
            <a:ext cx="643127" cy="168554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351784" y="3047619"/>
            <a:ext cx="466289" cy="1426082"/>
          </a:xfrm>
          <a:custGeom>
            <a:avLst/>
            <a:gdLst/>
            <a:ahLst/>
            <a:cxnLst/>
            <a:rect l="l" t="t" r="r" b="b"/>
            <a:pathLst>
              <a:path w="466289" h="1426082">
                <a:moveTo>
                  <a:pt x="381675" y="75022"/>
                </a:moveTo>
                <a:lnTo>
                  <a:pt x="361360" y="109237"/>
                </a:lnTo>
                <a:lnTo>
                  <a:pt x="360806" y="131190"/>
                </a:lnTo>
                <a:lnTo>
                  <a:pt x="358139" y="196341"/>
                </a:lnTo>
                <a:lnTo>
                  <a:pt x="354456" y="261238"/>
                </a:lnTo>
                <a:lnTo>
                  <a:pt x="349757" y="325500"/>
                </a:lnTo>
                <a:lnTo>
                  <a:pt x="344169" y="389254"/>
                </a:lnTo>
                <a:lnTo>
                  <a:pt x="337819" y="452246"/>
                </a:lnTo>
                <a:lnTo>
                  <a:pt x="330326" y="514350"/>
                </a:lnTo>
                <a:lnTo>
                  <a:pt x="322199" y="575182"/>
                </a:lnTo>
                <a:lnTo>
                  <a:pt x="313181" y="634999"/>
                </a:lnTo>
                <a:lnTo>
                  <a:pt x="303402" y="693673"/>
                </a:lnTo>
                <a:lnTo>
                  <a:pt x="292988" y="750696"/>
                </a:lnTo>
                <a:lnTo>
                  <a:pt x="281813" y="806322"/>
                </a:lnTo>
                <a:lnTo>
                  <a:pt x="270001" y="860170"/>
                </a:lnTo>
                <a:lnTo>
                  <a:pt x="257682" y="912113"/>
                </a:lnTo>
                <a:lnTo>
                  <a:pt x="244601" y="962278"/>
                </a:lnTo>
                <a:lnTo>
                  <a:pt x="231139" y="1010284"/>
                </a:lnTo>
                <a:lnTo>
                  <a:pt x="217042" y="1056131"/>
                </a:lnTo>
                <a:lnTo>
                  <a:pt x="202437" y="1099565"/>
                </a:lnTo>
                <a:lnTo>
                  <a:pt x="187578" y="1140332"/>
                </a:lnTo>
                <a:lnTo>
                  <a:pt x="172212" y="1178686"/>
                </a:lnTo>
                <a:lnTo>
                  <a:pt x="156590" y="1214246"/>
                </a:lnTo>
                <a:lnTo>
                  <a:pt x="132587" y="1261998"/>
                </a:lnTo>
                <a:lnTo>
                  <a:pt x="108330" y="1302638"/>
                </a:lnTo>
                <a:lnTo>
                  <a:pt x="83946" y="1335658"/>
                </a:lnTo>
                <a:lnTo>
                  <a:pt x="52324" y="1367154"/>
                </a:lnTo>
                <a:lnTo>
                  <a:pt x="15620" y="1386204"/>
                </a:lnTo>
                <a:lnTo>
                  <a:pt x="0" y="1387982"/>
                </a:lnTo>
                <a:lnTo>
                  <a:pt x="2031" y="1426082"/>
                </a:lnTo>
                <a:lnTo>
                  <a:pt x="43687" y="1416684"/>
                </a:lnTo>
                <a:lnTo>
                  <a:pt x="84327" y="1390014"/>
                </a:lnTo>
                <a:lnTo>
                  <a:pt x="112649" y="1360804"/>
                </a:lnTo>
                <a:lnTo>
                  <a:pt x="139826" y="1324228"/>
                </a:lnTo>
                <a:lnTo>
                  <a:pt x="165862" y="1280540"/>
                </a:lnTo>
                <a:lnTo>
                  <a:pt x="191007" y="1230629"/>
                </a:lnTo>
                <a:lnTo>
                  <a:pt x="207263" y="1193672"/>
                </a:lnTo>
                <a:lnTo>
                  <a:pt x="223012" y="1154429"/>
                </a:lnTo>
                <a:lnTo>
                  <a:pt x="238378" y="1112265"/>
                </a:lnTo>
                <a:lnTo>
                  <a:pt x="253237" y="1067942"/>
                </a:lnTo>
                <a:lnTo>
                  <a:pt x="267588" y="1021333"/>
                </a:lnTo>
                <a:lnTo>
                  <a:pt x="281304" y="972565"/>
                </a:lnTo>
                <a:lnTo>
                  <a:pt x="294513" y="921765"/>
                </a:lnTo>
                <a:lnTo>
                  <a:pt x="307086" y="868933"/>
                </a:lnTo>
                <a:lnTo>
                  <a:pt x="319024" y="814450"/>
                </a:lnTo>
                <a:lnTo>
                  <a:pt x="330453" y="758189"/>
                </a:lnTo>
                <a:lnTo>
                  <a:pt x="340994" y="700404"/>
                </a:lnTo>
                <a:lnTo>
                  <a:pt x="350774" y="641349"/>
                </a:lnTo>
                <a:lnTo>
                  <a:pt x="359917" y="580897"/>
                </a:lnTo>
                <a:lnTo>
                  <a:pt x="368173" y="519302"/>
                </a:lnTo>
                <a:lnTo>
                  <a:pt x="375538" y="456691"/>
                </a:lnTo>
                <a:lnTo>
                  <a:pt x="382142" y="393191"/>
                </a:lnTo>
                <a:lnTo>
                  <a:pt x="387730" y="328802"/>
                </a:lnTo>
                <a:lnTo>
                  <a:pt x="392429" y="264032"/>
                </a:lnTo>
                <a:lnTo>
                  <a:pt x="396113" y="198500"/>
                </a:lnTo>
                <a:lnTo>
                  <a:pt x="398906" y="132714"/>
                </a:lnTo>
                <a:lnTo>
                  <a:pt x="399545" y="105013"/>
                </a:lnTo>
                <a:lnTo>
                  <a:pt x="381675" y="75022"/>
                </a:lnTo>
                <a:close/>
              </a:path>
              <a:path w="466289" h="1426082">
                <a:moveTo>
                  <a:pt x="403511" y="37591"/>
                </a:moveTo>
                <a:lnTo>
                  <a:pt x="362585" y="37591"/>
                </a:lnTo>
                <a:lnTo>
                  <a:pt x="400685" y="37972"/>
                </a:lnTo>
                <a:lnTo>
                  <a:pt x="400430" y="66547"/>
                </a:lnTo>
                <a:lnTo>
                  <a:pt x="399545" y="105013"/>
                </a:lnTo>
                <a:lnTo>
                  <a:pt x="437597" y="168879"/>
                </a:lnTo>
                <a:lnTo>
                  <a:pt x="448235" y="170739"/>
                </a:lnTo>
                <a:lnTo>
                  <a:pt x="461326" y="165613"/>
                </a:lnTo>
                <a:lnTo>
                  <a:pt x="466289" y="155000"/>
                </a:lnTo>
                <a:lnTo>
                  <a:pt x="463930" y="143255"/>
                </a:lnTo>
                <a:lnTo>
                  <a:pt x="403511" y="37591"/>
                </a:lnTo>
                <a:close/>
              </a:path>
              <a:path w="466289" h="1426082">
                <a:moveTo>
                  <a:pt x="382015" y="0"/>
                </a:moveTo>
                <a:lnTo>
                  <a:pt x="297688" y="141731"/>
                </a:lnTo>
                <a:lnTo>
                  <a:pt x="295146" y="150539"/>
                </a:lnTo>
                <a:lnTo>
                  <a:pt x="298623" y="160969"/>
                </a:lnTo>
                <a:lnTo>
                  <a:pt x="309652" y="170053"/>
                </a:lnTo>
                <a:lnTo>
                  <a:pt x="321344" y="169103"/>
                </a:lnTo>
                <a:lnTo>
                  <a:pt x="330453" y="161289"/>
                </a:lnTo>
                <a:lnTo>
                  <a:pt x="361360" y="109237"/>
                </a:lnTo>
                <a:lnTo>
                  <a:pt x="362435" y="66547"/>
                </a:lnTo>
                <a:lnTo>
                  <a:pt x="362585" y="37591"/>
                </a:lnTo>
                <a:lnTo>
                  <a:pt x="403511" y="37591"/>
                </a:lnTo>
                <a:lnTo>
                  <a:pt x="382015" y="0"/>
                </a:lnTo>
                <a:close/>
              </a:path>
              <a:path w="466289" h="1426082">
                <a:moveTo>
                  <a:pt x="362585" y="37591"/>
                </a:moveTo>
                <a:lnTo>
                  <a:pt x="362435" y="66547"/>
                </a:lnTo>
                <a:lnTo>
                  <a:pt x="361360" y="109237"/>
                </a:lnTo>
                <a:lnTo>
                  <a:pt x="381675" y="75022"/>
                </a:lnTo>
                <a:lnTo>
                  <a:pt x="365125" y="47243"/>
                </a:lnTo>
                <a:lnTo>
                  <a:pt x="400602" y="47243"/>
                </a:lnTo>
                <a:lnTo>
                  <a:pt x="400685" y="37972"/>
                </a:lnTo>
                <a:lnTo>
                  <a:pt x="362585" y="37591"/>
                </a:lnTo>
                <a:close/>
              </a:path>
              <a:path w="466289" h="1426082">
                <a:moveTo>
                  <a:pt x="400602" y="47243"/>
                </a:moveTo>
                <a:lnTo>
                  <a:pt x="365125" y="47243"/>
                </a:lnTo>
                <a:lnTo>
                  <a:pt x="398017" y="47497"/>
                </a:lnTo>
                <a:lnTo>
                  <a:pt x="381675" y="75022"/>
                </a:lnTo>
                <a:lnTo>
                  <a:pt x="399545" y="105013"/>
                </a:lnTo>
                <a:lnTo>
                  <a:pt x="400438" y="65658"/>
                </a:lnTo>
                <a:lnTo>
                  <a:pt x="400602" y="47243"/>
                </a:lnTo>
                <a:close/>
              </a:path>
              <a:path w="466289" h="1426082">
                <a:moveTo>
                  <a:pt x="365125" y="47243"/>
                </a:moveTo>
                <a:lnTo>
                  <a:pt x="381675" y="75022"/>
                </a:lnTo>
                <a:lnTo>
                  <a:pt x="398017" y="47497"/>
                </a:lnTo>
                <a:lnTo>
                  <a:pt x="365125" y="472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3677158" y="3458209"/>
            <a:ext cx="1436318" cy="86486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37160">
              <a:lnSpc>
                <a:spcPct val="100000"/>
              </a:lnSpc>
            </a:pPr>
            <a:r>
              <a:rPr lang="en-US" sz="2000" i="1" dirty="0" smtClean="0">
                <a:latin typeface="Calibri"/>
                <a:cs typeface="Calibri"/>
              </a:rPr>
              <a:t>3. </a:t>
            </a:r>
            <a:r>
              <a:rPr sz="2000" i="1" dirty="0" smtClean="0">
                <a:latin typeface="Calibri"/>
                <a:cs typeface="Calibri"/>
              </a:rPr>
              <a:t>[C</a:t>
            </a:r>
            <a:r>
              <a:rPr sz="2000" i="1" spc="-15" dirty="0" smtClean="0">
                <a:latin typeface="Calibri"/>
                <a:cs typeface="Calibri"/>
              </a:rPr>
              <a:t>hunk</a:t>
            </a:r>
            <a:r>
              <a:rPr sz="2000" i="1" spc="0" dirty="0" smtClean="0">
                <a:latin typeface="Calibri"/>
                <a:cs typeface="Calibri"/>
              </a:rPr>
              <a:t>1]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ts val="800"/>
              </a:lnSpc>
              <a:spcBef>
                <a:spcPts val="28"/>
              </a:spcBef>
            </a:pPr>
            <a:endParaRPr sz="700" dirty="0"/>
          </a:p>
          <a:p>
            <a:pPr marL="12700">
              <a:lnSpc>
                <a:spcPct val="100000"/>
              </a:lnSpc>
            </a:pPr>
            <a:r>
              <a:rPr lang="en-US" sz="2000" i="1" spc="-5" dirty="0" smtClean="0">
                <a:latin typeface="Calibri"/>
                <a:cs typeface="Calibri"/>
              </a:rPr>
              <a:t>      </a:t>
            </a:r>
            <a:r>
              <a:rPr sz="2000" i="1" spc="-5" dirty="0" smtClean="0">
                <a:latin typeface="Calibri"/>
                <a:cs typeface="Calibri"/>
              </a:rPr>
              <a:t>[</a:t>
            </a:r>
            <a:r>
              <a:rPr sz="2000" i="1" spc="0" dirty="0" smtClean="0">
                <a:latin typeface="Calibri"/>
                <a:cs typeface="Calibri"/>
              </a:rPr>
              <a:t>C</a:t>
            </a:r>
            <a:r>
              <a:rPr sz="2000" i="1" spc="-15" dirty="0" smtClean="0">
                <a:latin typeface="Calibri"/>
                <a:cs typeface="Calibri"/>
              </a:rPr>
              <a:t>h</a:t>
            </a:r>
            <a:r>
              <a:rPr sz="2000" i="1" spc="-10" dirty="0" smtClean="0">
                <a:latin typeface="Calibri"/>
                <a:cs typeface="Calibri"/>
              </a:rPr>
              <a:t>un</a:t>
            </a:r>
            <a:r>
              <a:rPr sz="2000" i="1" spc="-25" dirty="0" smtClean="0">
                <a:latin typeface="Calibri"/>
                <a:cs typeface="Calibri"/>
              </a:rPr>
              <a:t>k</a:t>
            </a:r>
            <a:r>
              <a:rPr sz="2000" i="1" spc="-10" dirty="0" smtClean="0">
                <a:latin typeface="Calibri"/>
                <a:cs typeface="Calibri"/>
              </a:rPr>
              <a:t>2]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840479" y="1597152"/>
            <a:ext cx="1060703" cy="123139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885819" y="1619250"/>
            <a:ext cx="882210" cy="971296"/>
          </a:xfrm>
          <a:custGeom>
            <a:avLst/>
            <a:gdLst/>
            <a:ahLst/>
            <a:cxnLst/>
            <a:rect l="l" t="t" r="r" b="b"/>
            <a:pathLst>
              <a:path w="882210" h="971296">
                <a:moveTo>
                  <a:pt x="728541" y="802844"/>
                </a:moveTo>
                <a:lnTo>
                  <a:pt x="715610" y="808351"/>
                </a:lnTo>
                <a:lnTo>
                  <a:pt x="711026" y="819126"/>
                </a:lnTo>
                <a:lnTo>
                  <a:pt x="713739" y="830834"/>
                </a:lnTo>
                <a:lnTo>
                  <a:pt x="800226" y="971296"/>
                </a:lnTo>
                <a:lnTo>
                  <a:pt x="820639" y="934338"/>
                </a:lnTo>
                <a:lnTo>
                  <a:pt x="780288" y="934338"/>
                </a:lnTo>
                <a:lnTo>
                  <a:pt x="780033" y="928115"/>
                </a:lnTo>
                <a:lnTo>
                  <a:pt x="776858" y="884554"/>
                </a:lnTo>
                <a:lnTo>
                  <a:pt x="773404" y="857700"/>
                </a:lnTo>
                <a:lnTo>
                  <a:pt x="739239" y="804381"/>
                </a:lnTo>
                <a:lnTo>
                  <a:pt x="728541" y="802844"/>
                </a:lnTo>
                <a:close/>
              </a:path>
              <a:path w="882210" h="971296">
                <a:moveTo>
                  <a:pt x="773404" y="857700"/>
                </a:moveTo>
                <a:lnTo>
                  <a:pt x="776858" y="884554"/>
                </a:lnTo>
                <a:lnTo>
                  <a:pt x="780033" y="928115"/>
                </a:lnTo>
                <a:lnTo>
                  <a:pt x="780288" y="934338"/>
                </a:lnTo>
                <a:lnTo>
                  <a:pt x="818388" y="932814"/>
                </a:lnTo>
                <a:lnTo>
                  <a:pt x="818006" y="925322"/>
                </a:lnTo>
                <a:lnTo>
                  <a:pt x="817930" y="924305"/>
                </a:lnTo>
                <a:lnTo>
                  <a:pt x="782701" y="924305"/>
                </a:lnTo>
                <a:lnTo>
                  <a:pt x="798142" y="896308"/>
                </a:lnTo>
                <a:lnTo>
                  <a:pt x="773404" y="857700"/>
                </a:lnTo>
                <a:close/>
              </a:path>
              <a:path w="882210" h="971296">
                <a:moveTo>
                  <a:pt x="867017" y="799053"/>
                </a:moveTo>
                <a:lnTo>
                  <a:pt x="855374" y="800388"/>
                </a:lnTo>
                <a:lnTo>
                  <a:pt x="846581" y="808482"/>
                </a:lnTo>
                <a:lnTo>
                  <a:pt x="813208" y="868992"/>
                </a:lnTo>
                <a:lnTo>
                  <a:pt x="814577" y="879855"/>
                </a:lnTo>
                <a:lnTo>
                  <a:pt x="818006" y="925322"/>
                </a:lnTo>
                <a:lnTo>
                  <a:pt x="818388" y="932814"/>
                </a:lnTo>
                <a:lnTo>
                  <a:pt x="780288" y="934338"/>
                </a:lnTo>
                <a:lnTo>
                  <a:pt x="820639" y="934338"/>
                </a:lnTo>
                <a:lnTo>
                  <a:pt x="879982" y="826897"/>
                </a:lnTo>
                <a:lnTo>
                  <a:pt x="882210" y="818252"/>
                </a:lnTo>
                <a:lnTo>
                  <a:pt x="878443" y="807907"/>
                </a:lnTo>
                <a:lnTo>
                  <a:pt x="867017" y="799053"/>
                </a:lnTo>
                <a:close/>
              </a:path>
              <a:path w="882210" h="971296">
                <a:moveTo>
                  <a:pt x="798142" y="896308"/>
                </a:moveTo>
                <a:lnTo>
                  <a:pt x="782701" y="924305"/>
                </a:lnTo>
                <a:lnTo>
                  <a:pt x="815593" y="923544"/>
                </a:lnTo>
                <a:lnTo>
                  <a:pt x="798142" y="896308"/>
                </a:lnTo>
                <a:close/>
              </a:path>
              <a:path w="882210" h="971296">
                <a:moveTo>
                  <a:pt x="813208" y="868992"/>
                </a:moveTo>
                <a:lnTo>
                  <a:pt x="798142" y="896308"/>
                </a:lnTo>
                <a:lnTo>
                  <a:pt x="815593" y="923544"/>
                </a:lnTo>
                <a:lnTo>
                  <a:pt x="782701" y="924305"/>
                </a:lnTo>
                <a:lnTo>
                  <a:pt x="817930" y="924305"/>
                </a:lnTo>
                <a:lnTo>
                  <a:pt x="814577" y="879855"/>
                </a:lnTo>
                <a:lnTo>
                  <a:pt x="813208" y="868992"/>
                </a:lnTo>
                <a:close/>
              </a:path>
              <a:path w="882210" h="971296">
                <a:moveTo>
                  <a:pt x="761" y="0"/>
                </a:moveTo>
                <a:lnTo>
                  <a:pt x="0" y="38100"/>
                </a:lnTo>
                <a:lnTo>
                  <a:pt x="18795" y="38480"/>
                </a:lnTo>
                <a:lnTo>
                  <a:pt x="36956" y="39370"/>
                </a:lnTo>
                <a:lnTo>
                  <a:pt x="90804" y="46354"/>
                </a:lnTo>
                <a:lnTo>
                  <a:pt x="144652" y="58927"/>
                </a:lnTo>
                <a:lnTo>
                  <a:pt x="197992" y="76708"/>
                </a:lnTo>
                <a:lnTo>
                  <a:pt x="250825" y="99695"/>
                </a:lnTo>
                <a:lnTo>
                  <a:pt x="285368" y="117728"/>
                </a:lnTo>
                <a:lnTo>
                  <a:pt x="319277" y="137795"/>
                </a:lnTo>
                <a:lnTo>
                  <a:pt x="352678" y="159892"/>
                </a:lnTo>
                <a:lnTo>
                  <a:pt x="385444" y="183896"/>
                </a:lnTo>
                <a:lnTo>
                  <a:pt x="417321" y="209676"/>
                </a:lnTo>
                <a:lnTo>
                  <a:pt x="448563" y="237236"/>
                </a:lnTo>
                <a:lnTo>
                  <a:pt x="478789" y="266319"/>
                </a:lnTo>
                <a:lnTo>
                  <a:pt x="507872" y="297052"/>
                </a:lnTo>
                <a:lnTo>
                  <a:pt x="536193" y="329311"/>
                </a:lnTo>
                <a:lnTo>
                  <a:pt x="563117" y="362712"/>
                </a:lnTo>
                <a:lnTo>
                  <a:pt x="588898" y="397637"/>
                </a:lnTo>
                <a:lnTo>
                  <a:pt x="613409" y="433704"/>
                </a:lnTo>
                <a:lnTo>
                  <a:pt x="636523" y="470915"/>
                </a:lnTo>
                <a:lnTo>
                  <a:pt x="658240" y="509142"/>
                </a:lnTo>
                <a:lnTo>
                  <a:pt x="678433" y="548259"/>
                </a:lnTo>
                <a:lnTo>
                  <a:pt x="697102" y="588263"/>
                </a:lnTo>
                <a:lnTo>
                  <a:pt x="713993" y="629030"/>
                </a:lnTo>
                <a:lnTo>
                  <a:pt x="729233" y="670433"/>
                </a:lnTo>
                <a:lnTo>
                  <a:pt x="742568" y="712470"/>
                </a:lnTo>
                <a:lnTo>
                  <a:pt x="754252" y="755014"/>
                </a:lnTo>
                <a:lnTo>
                  <a:pt x="763777" y="797940"/>
                </a:lnTo>
                <a:lnTo>
                  <a:pt x="771270" y="841121"/>
                </a:lnTo>
                <a:lnTo>
                  <a:pt x="773404" y="857700"/>
                </a:lnTo>
                <a:lnTo>
                  <a:pt x="798142" y="896308"/>
                </a:lnTo>
                <a:lnTo>
                  <a:pt x="813208" y="868992"/>
                </a:lnTo>
                <a:lnTo>
                  <a:pt x="808863" y="834516"/>
                </a:lnTo>
                <a:lnTo>
                  <a:pt x="800988" y="789559"/>
                </a:lnTo>
                <a:lnTo>
                  <a:pt x="790955" y="744982"/>
                </a:lnTo>
                <a:lnTo>
                  <a:pt x="778890" y="700913"/>
                </a:lnTo>
                <a:lnTo>
                  <a:pt x="765047" y="657351"/>
                </a:lnTo>
                <a:lnTo>
                  <a:pt x="749172" y="614426"/>
                </a:lnTo>
                <a:lnTo>
                  <a:pt x="731646" y="572262"/>
                </a:lnTo>
                <a:lnTo>
                  <a:pt x="712342" y="530733"/>
                </a:lnTo>
                <a:lnTo>
                  <a:pt x="691388" y="490220"/>
                </a:lnTo>
                <a:lnTo>
                  <a:pt x="668908" y="450723"/>
                </a:lnTo>
                <a:lnTo>
                  <a:pt x="644905" y="412241"/>
                </a:lnTo>
                <a:lnTo>
                  <a:pt x="619632" y="375030"/>
                </a:lnTo>
                <a:lnTo>
                  <a:pt x="592835" y="338836"/>
                </a:lnTo>
                <a:lnTo>
                  <a:pt x="564768" y="304164"/>
                </a:lnTo>
                <a:lnTo>
                  <a:pt x="535558" y="270890"/>
                </a:lnTo>
                <a:lnTo>
                  <a:pt x="505205" y="238887"/>
                </a:lnTo>
                <a:lnTo>
                  <a:pt x="473709" y="208534"/>
                </a:lnTo>
                <a:lnTo>
                  <a:pt x="441325" y="180086"/>
                </a:lnTo>
                <a:lnTo>
                  <a:pt x="407923" y="153162"/>
                </a:lnTo>
                <a:lnTo>
                  <a:pt x="373633" y="128142"/>
                </a:lnTo>
                <a:lnTo>
                  <a:pt x="338708" y="105028"/>
                </a:lnTo>
                <a:lnTo>
                  <a:pt x="302894" y="83947"/>
                </a:lnTo>
                <a:lnTo>
                  <a:pt x="266572" y="65024"/>
                </a:lnTo>
                <a:lnTo>
                  <a:pt x="229869" y="48387"/>
                </a:lnTo>
                <a:lnTo>
                  <a:pt x="192404" y="34036"/>
                </a:lnTo>
                <a:lnTo>
                  <a:pt x="154558" y="22098"/>
                </a:lnTo>
                <a:lnTo>
                  <a:pt x="116331" y="12573"/>
                </a:lnTo>
                <a:lnTo>
                  <a:pt x="77596" y="5587"/>
                </a:lnTo>
                <a:lnTo>
                  <a:pt x="38861" y="1397"/>
                </a:lnTo>
                <a:lnTo>
                  <a:pt x="19557" y="380"/>
                </a:lnTo>
                <a:lnTo>
                  <a:pt x="76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501640" y="1335024"/>
            <a:ext cx="2560319" cy="65227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492496" y="1295400"/>
            <a:ext cx="2657855" cy="62483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562600" y="1371600"/>
            <a:ext cx="2438400" cy="53340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562600" y="1371600"/>
            <a:ext cx="2438400" cy="533400"/>
          </a:xfrm>
          <a:custGeom>
            <a:avLst/>
            <a:gdLst/>
            <a:ahLst/>
            <a:cxnLst/>
            <a:rect l="l" t="t" r="r" b="b"/>
            <a:pathLst>
              <a:path w="2438400" h="533400">
                <a:moveTo>
                  <a:pt x="0" y="88900"/>
                </a:moveTo>
                <a:lnTo>
                  <a:pt x="10107" y="47650"/>
                </a:lnTo>
                <a:lnTo>
                  <a:pt x="37049" y="16648"/>
                </a:lnTo>
                <a:lnTo>
                  <a:pt x="75758" y="961"/>
                </a:lnTo>
                <a:lnTo>
                  <a:pt x="88900" y="0"/>
                </a:lnTo>
                <a:lnTo>
                  <a:pt x="2349500" y="0"/>
                </a:lnTo>
                <a:lnTo>
                  <a:pt x="2364075" y="1185"/>
                </a:lnTo>
                <a:lnTo>
                  <a:pt x="2377887" y="4617"/>
                </a:lnTo>
                <a:lnTo>
                  <a:pt x="2412868" y="26510"/>
                </a:lnTo>
                <a:lnTo>
                  <a:pt x="2434223" y="61860"/>
                </a:lnTo>
                <a:lnTo>
                  <a:pt x="2438400" y="88900"/>
                </a:lnTo>
                <a:lnTo>
                  <a:pt x="2438400" y="444500"/>
                </a:lnTo>
                <a:lnTo>
                  <a:pt x="2437214" y="459075"/>
                </a:lnTo>
                <a:lnTo>
                  <a:pt x="2433782" y="472887"/>
                </a:lnTo>
                <a:lnTo>
                  <a:pt x="2411889" y="507868"/>
                </a:lnTo>
                <a:lnTo>
                  <a:pt x="2376539" y="529223"/>
                </a:lnTo>
                <a:lnTo>
                  <a:pt x="2349500" y="533400"/>
                </a:lnTo>
                <a:lnTo>
                  <a:pt x="88900" y="533400"/>
                </a:lnTo>
                <a:lnTo>
                  <a:pt x="74324" y="532214"/>
                </a:lnTo>
                <a:lnTo>
                  <a:pt x="60512" y="528782"/>
                </a:lnTo>
                <a:lnTo>
                  <a:pt x="25531" y="506889"/>
                </a:lnTo>
                <a:lnTo>
                  <a:pt x="4176" y="471539"/>
                </a:lnTo>
                <a:lnTo>
                  <a:pt x="0" y="444500"/>
                </a:lnTo>
                <a:lnTo>
                  <a:pt x="0" y="88900"/>
                </a:lnTo>
                <a:close/>
              </a:path>
            </a:pathLst>
          </a:custGeom>
          <a:ln w="28575">
            <a:solidFill>
              <a:srgbClr val="006F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771550" y="1402460"/>
            <a:ext cx="7866380" cy="11131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4980940" algn="l"/>
              </a:tabLst>
            </a:pPr>
            <a:r>
              <a:rPr sz="2400" spc="-15" dirty="0" smtClean="0">
                <a:latin typeface="Calibri"/>
                <a:cs typeface="Calibri"/>
              </a:rPr>
              <a:t>C</a:t>
            </a:r>
            <a:r>
              <a:rPr sz="2400" spc="0" dirty="0" smtClean="0">
                <a:latin typeface="Calibri"/>
                <a:cs typeface="Calibri"/>
              </a:rPr>
              <a:t>o</a:t>
            </a:r>
            <a:r>
              <a:rPr sz="2400" spc="-35" dirty="0" smtClean="0">
                <a:latin typeface="Calibri"/>
                <a:cs typeface="Calibri"/>
              </a:rPr>
              <a:t>n</a:t>
            </a:r>
            <a:r>
              <a:rPr sz="2400" spc="0" dirty="0" smtClean="0">
                <a:latin typeface="Calibri"/>
                <a:cs typeface="Calibri"/>
              </a:rPr>
              <a:t>t</a:t>
            </a:r>
            <a:r>
              <a:rPr sz="2400" spc="-50" dirty="0" smtClean="0">
                <a:latin typeface="Calibri"/>
                <a:cs typeface="Calibri"/>
              </a:rPr>
              <a:t>r</a:t>
            </a:r>
            <a:r>
              <a:rPr sz="2400" spc="0" dirty="0" smtClean="0">
                <a:latin typeface="Calibri"/>
                <a:cs typeface="Calibri"/>
              </a:rPr>
              <a:t>ol</a:t>
            </a:r>
            <a:r>
              <a:rPr sz="2400" spc="-55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Ap</a:t>
            </a:r>
            <a:r>
              <a:rPr sz="2400" spc="-20" dirty="0" smtClean="0">
                <a:latin typeface="Calibri"/>
                <a:cs typeface="Calibri"/>
              </a:rPr>
              <a:t>p</a:t>
            </a:r>
            <a:r>
              <a:rPr sz="2400" spc="0" dirty="0" smtClean="0">
                <a:latin typeface="Calibri"/>
                <a:cs typeface="Calibri"/>
              </a:rPr>
              <a:t>li</a:t>
            </a:r>
            <a:r>
              <a:rPr sz="2400" spc="-35" dirty="0" smtClean="0">
                <a:latin typeface="Calibri"/>
                <a:cs typeface="Calibri"/>
              </a:rPr>
              <a:t>c</a:t>
            </a:r>
            <a:r>
              <a:rPr sz="2400" spc="-30" dirty="0" smtClean="0">
                <a:latin typeface="Calibri"/>
                <a:cs typeface="Calibri"/>
              </a:rPr>
              <a:t>a</a:t>
            </a:r>
            <a:r>
              <a:rPr sz="2400" spc="0" dirty="0" smtClean="0">
                <a:latin typeface="Calibri"/>
                <a:cs typeface="Calibri"/>
              </a:rPr>
              <a:t>tion	</a:t>
            </a:r>
            <a:r>
              <a:rPr sz="2400" spc="0" dirty="0" smtClean="0">
                <a:solidFill>
                  <a:srgbClr val="FFFFFF"/>
                </a:solidFill>
                <a:latin typeface="Calibri"/>
                <a:cs typeface="Calibri"/>
              </a:rPr>
              <a:t>Fl</a:t>
            </a:r>
            <a:r>
              <a:rPr sz="2400" spc="10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400" spc="0" dirty="0" smtClean="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sz="2400" spc="-7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Calibri"/>
                <a:cs typeface="Calibri"/>
              </a:rPr>
              <a:t>Ma</a:t>
            </a:r>
            <a:r>
              <a:rPr sz="2400" spc="-20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400" spc="0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400" spc="-30" dirty="0" smtClean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2400" spc="0" dirty="0" smtClean="0">
                <a:solidFill>
                  <a:srgbClr val="FFFFFF"/>
                </a:solidFill>
                <a:latin typeface="Calibri"/>
                <a:cs typeface="Calibri"/>
              </a:rPr>
              <a:t>er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ts val="1000"/>
              </a:lnSpc>
            </a:pPr>
            <a:endParaRPr sz="900" dirty="0"/>
          </a:p>
          <a:p>
            <a:pPr>
              <a:lnSpc>
                <a:spcPts val="1000"/>
              </a:lnSpc>
              <a:spcBef>
                <a:spcPts val="23"/>
              </a:spcBef>
            </a:pPr>
            <a:endParaRPr sz="900" dirty="0"/>
          </a:p>
          <a:p>
            <a:pPr marL="412115">
              <a:lnSpc>
                <a:spcPct val="100000"/>
              </a:lnSpc>
              <a:tabLst>
                <a:tab pos="5028565" algn="l"/>
              </a:tabLst>
            </a:pPr>
            <a:r>
              <a:rPr lang="en-US" sz="3200" i="1" baseline="1157" dirty="0" smtClean="0">
                <a:latin typeface="Calibri"/>
                <a:cs typeface="Calibri"/>
              </a:rPr>
              <a:t>1. </a:t>
            </a:r>
            <a:r>
              <a:rPr sz="3200" i="1" baseline="1157" dirty="0" smtClean="0">
                <a:latin typeface="Calibri"/>
                <a:cs typeface="Calibri"/>
              </a:rPr>
              <a:t>m</a:t>
            </a:r>
            <a:r>
              <a:rPr sz="3200" i="1" spc="-15" baseline="1157" dirty="0" smtClean="0">
                <a:latin typeface="Calibri"/>
                <a:cs typeface="Calibri"/>
              </a:rPr>
              <a:t>ov</a:t>
            </a:r>
            <a:r>
              <a:rPr sz="3200" i="1" spc="-22" baseline="1157" dirty="0" smtClean="0">
                <a:latin typeface="Calibri"/>
                <a:cs typeface="Calibri"/>
              </a:rPr>
              <a:t>e</a:t>
            </a:r>
            <a:r>
              <a:rPr sz="3200" i="1" spc="-52" baseline="1157" dirty="0" smtClean="0">
                <a:latin typeface="Calibri"/>
                <a:cs typeface="Calibri"/>
              </a:rPr>
              <a:t> </a:t>
            </a:r>
            <a:r>
              <a:rPr sz="3200" i="1" spc="-15" baseline="1157" dirty="0" smtClean="0">
                <a:latin typeface="Calibri"/>
                <a:cs typeface="Calibri"/>
              </a:rPr>
              <a:t>(port=</a:t>
            </a:r>
            <a:r>
              <a:rPr sz="3200" i="1" spc="-22" baseline="1157" dirty="0" smtClean="0">
                <a:latin typeface="Calibri"/>
                <a:cs typeface="Calibri"/>
              </a:rPr>
              <a:t>8</a:t>
            </a:r>
            <a:r>
              <a:rPr sz="3200" i="1" spc="-7" baseline="1157" dirty="0" smtClean="0">
                <a:latin typeface="Calibri"/>
                <a:cs typeface="Calibri"/>
              </a:rPr>
              <a:t>0</a:t>
            </a:r>
            <a:r>
              <a:rPr sz="3200" i="1" spc="-15" baseline="1157" dirty="0" smtClean="0">
                <a:latin typeface="Calibri"/>
                <a:cs typeface="Calibri"/>
              </a:rPr>
              <a:t>,</a:t>
            </a:r>
            <a:r>
              <a:rPr sz="3200" i="1" spc="7" baseline="1157" dirty="0" smtClean="0">
                <a:latin typeface="Calibri"/>
                <a:cs typeface="Calibri"/>
              </a:rPr>
              <a:t> </a:t>
            </a:r>
            <a:r>
              <a:rPr sz="3200" i="1" spc="-37" baseline="1157" dirty="0" smtClean="0">
                <a:latin typeface="Calibri"/>
                <a:cs typeface="Calibri"/>
              </a:rPr>
              <a:t>B</a:t>
            </a:r>
            <a:r>
              <a:rPr sz="3200" i="1" spc="-22" baseline="1157" dirty="0" smtClean="0">
                <a:latin typeface="Calibri"/>
                <a:cs typeface="Calibri"/>
              </a:rPr>
              <a:t>ro</a:t>
            </a:r>
            <a:r>
              <a:rPr sz="2000" i="1" spc="-22" baseline="-19097" dirty="0" smtClean="0">
                <a:latin typeface="Calibri"/>
                <a:cs typeface="Calibri"/>
              </a:rPr>
              <a:t>1</a:t>
            </a:r>
            <a:r>
              <a:rPr sz="3200" i="1" spc="-15" baseline="1157" dirty="0" smtClean="0">
                <a:latin typeface="Calibri"/>
                <a:cs typeface="Calibri"/>
              </a:rPr>
              <a:t>,</a:t>
            </a:r>
            <a:r>
              <a:rPr sz="3200" i="1" spc="7" baseline="1157" dirty="0" smtClean="0">
                <a:latin typeface="Calibri"/>
                <a:cs typeface="Calibri"/>
              </a:rPr>
              <a:t> </a:t>
            </a:r>
            <a:r>
              <a:rPr sz="3200" i="1" spc="-37" baseline="1157" dirty="0" smtClean="0">
                <a:latin typeface="Calibri"/>
                <a:cs typeface="Calibri"/>
              </a:rPr>
              <a:t>B</a:t>
            </a:r>
            <a:r>
              <a:rPr sz="3200" i="1" spc="-15" baseline="1157" dirty="0" smtClean="0">
                <a:latin typeface="Calibri"/>
                <a:cs typeface="Calibri"/>
              </a:rPr>
              <a:t>r</a:t>
            </a:r>
            <a:r>
              <a:rPr sz="3200" i="1" spc="-37" baseline="1157" dirty="0" smtClean="0">
                <a:latin typeface="Calibri"/>
                <a:cs typeface="Calibri"/>
              </a:rPr>
              <a:t>o</a:t>
            </a:r>
            <a:r>
              <a:rPr sz="2000" i="1" spc="0" baseline="-19097" dirty="0" smtClean="0">
                <a:latin typeface="Calibri"/>
                <a:cs typeface="Calibri"/>
              </a:rPr>
              <a:t>2</a:t>
            </a:r>
            <a:r>
              <a:rPr sz="3200" i="1" spc="0" baseline="1157" dirty="0" smtClean="0">
                <a:latin typeface="Calibri"/>
                <a:cs typeface="Calibri"/>
              </a:rPr>
              <a:t>)	</a:t>
            </a:r>
            <a:r>
              <a:rPr lang="en-US" sz="3200" i="1" spc="0" baseline="1157" dirty="0" smtClean="0">
                <a:latin typeface="Calibri"/>
                <a:cs typeface="Calibri"/>
              </a:rPr>
              <a:t>6. </a:t>
            </a:r>
            <a:r>
              <a:rPr sz="2000" i="1" spc="-15" dirty="0" smtClean="0">
                <a:latin typeface="Calibri"/>
                <a:cs typeface="Calibri"/>
              </a:rPr>
              <a:t>f</a:t>
            </a:r>
            <a:r>
              <a:rPr sz="2000" i="1" spc="-10" dirty="0" smtClean="0">
                <a:latin typeface="Calibri"/>
                <a:cs typeface="Calibri"/>
              </a:rPr>
              <a:t>or</a:t>
            </a:r>
            <a:r>
              <a:rPr sz="2000" i="1" spc="-15" dirty="0" smtClean="0">
                <a:latin typeface="Calibri"/>
                <a:cs typeface="Calibri"/>
              </a:rPr>
              <a:t>wa</a:t>
            </a:r>
            <a:r>
              <a:rPr sz="2000" i="1" spc="-10" dirty="0" smtClean="0">
                <a:latin typeface="Calibri"/>
                <a:cs typeface="Calibri"/>
              </a:rPr>
              <a:t>r</a:t>
            </a:r>
            <a:r>
              <a:rPr sz="2000" i="1" spc="-15" dirty="0" smtClean="0">
                <a:latin typeface="Calibri"/>
                <a:cs typeface="Calibri"/>
              </a:rPr>
              <a:t>d</a:t>
            </a:r>
            <a:r>
              <a:rPr sz="2000" i="1" spc="-10" dirty="0" smtClean="0">
                <a:latin typeface="Calibri"/>
                <a:cs typeface="Calibri"/>
              </a:rPr>
              <a:t>(</a:t>
            </a:r>
            <a:r>
              <a:rPr sz="2000" i="1" spc="-15" dirty="0" smtClean="0">
                <a:latin typeface="Calibri"/>
                <a:cs typeface="Calibri"/>
              </a:rPr>
              <a:t>p</a:t>
            </a:r>
            <a:r>
              <a:rPr sz="2000" i="1" spc="-10" dirty="0" smtClean="0">
                <a:latin typeface="Calibri"/>
                <a:cs typeface="Calibri"/>
              </a:rPr>
              <a:t>or</a:t>
            </a:r>
            <a:r>
              <a:rPr sz="2000" i="1" spc="5" dirty="0" smtClean="0">
                <a:latin typeface="Calibri"/>
                <a:cs typeface="Calibri"/>
              </a:rPr>
              <a:t>t</a:t>
            </a:r>
            <a:r>
              <a:rPr sz="2000" i="1" spc="0" dirty="0" smtClean="0">
                <a:latin typeface="Calibri"/>
                <a:cs typeface="Calibri"/>
              </a:rPr>
              <a:t>=</a:t>
            </a:r>
            <a:r>
              <a:rPr sz="2000" i="1" spc="5" dirty="0" smtClean="0">
                <a:latin typeface="Calibri"/>
                <a:cs typeface="Calibri"/>
              </a:rPr>
              <a:t>8</a:t>
            </a:r>
            <a:r>
              <a:rPr sz="2000" i="1" spc="0" dirty="0" smtClean="0">
                <a:latin typeface="Calibri"/>
                <a:cs typeface="Calibri"/>
              </a:rPr>
              <a:t>0,</a:t>
            </a:r>
            <a:r>
              <a:rPr sz="2000" i="1" spc="35" dirty="0" smtClean="0">
                <a:latin typeface="Calibri"/>
                <a:cs typeface="Calibri"/>
              </a:rPr>
              <a:t> </a:t>
            </a:r>
            <a:r>
              <a:rPr sz="2000" i="1" spc="-15" dirty="0" smtClean="0">
                <a:latin typeface="Calibri"/>
                <a:cs typeface="Calibri"/>
              </a:rPr>
              <a:t>B</a:t>
            </a:r>
            <a:r>
              <a:rPr sz="2000" i="1" spc="-10" dirty="0" smtClean="0">
                <a:latin typeface="Calibri"/>
                <a:cs typeface="Calibri"/>
              </a:rPr>
              <a:t>r</a:t>
            </a:r>
            <a:r>
              <a:rPr sz="2000" i="1" spc="5" dirty="0" smtClean="0">
                <a:latin typeface="Calibri"/>
                <a:cs typeface="Calibri"/>
              </a:rPr>
              <a:t>o</a:t>
            </a:r>
            <a:r>
              <a:rPr sz="2000" i="1" spc="0" baseline="-20833" dirty="0" smtClean="0">
                <a:latin typeface="Calibri"/>
                <a:cs typeface="Calibri"/>
              </a:rPr>
              <a:t>2</a:t>
            </a:r>
            <a:r>
              <a:rPr sz="2000" i="1" spc="0" dirty="0" smtClean="0">
                <a:latin typeface="Calibri"/>
                <a:cs typeface="Calibri"/>
              </a:rPr>
              <a:t>)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49935" y="2924555"/>
            <a:ext cx="2241550" cy="10039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34620">
              <a:lnSpc>
                <a:spcPct val="100000"/>
              </a:lnSpc>
            </a:pPr>
            <a:r>
              <a:rPr lang="en-US" sz="2000" i="1" spc="-10" dirty="0" smtClean="0">
                <a:latin typeface="Calibri"/>
                <a:cs typeface="Calibri"/>
              </a:rPr>
              <a:t>2. </a:t>
            </a:r>
            <a:r>
              <a:rPr sz="2000" i="1" spc="-10" dirty="0" smtClean="0">
                <a:latin typeface="Calibri"/>
                <a:cs typeface="Calibri"/>
              </a:rPr>
              <a:t>g</a:t>
            </a:r>
            <a:r>
              <a:rPr sz="2000" i="1" spc="-35" dirty="0" smtClean="0">
                <a:latin typeface="Calibri"/>
                <a:cs typeface="Calibri"/>
              </a:rPr>
              <a:t>e</a:t>
            </a:r>
            <a:r>
              <a:rPr sz="2000" i="1" spc="-5" dirty="0" smtClean="0">
                <a:latin typeface="Calibri"/>
                <a:cs typeface="Calibri"/>
              </a:rPr>
              <a:t>t</a:t>
            </a:r>
            <a:r>
              <a:rPr sz="2000" i="1" spc="-10" dirty="0" smtClean="0">
                <a:latin typeface="Calibri"/>
                <a:cs typeface="Calibri"/>
              </a:rPr>
              <a:t>(p</a:t>
            </a:r>
            <a:r>
              <a:rPr sz="2000" i="1" spc="-15" dirty="0" smtClean="0">
                <a:latin typeface="Calibri"/>
                <a:cs typeface="Calibri"/>
              </a:rPr>
              <a:t>e</a:t>
            </a:r>
            <a:r>
              <a:rPr sz="2000" i="1" spc="-204" dirty="0" smtClean="0">
                <a:latin typeface="Calibri"/>
                <a:cs typeface="Calibri"/>
              </a:rPr>
              <a:t>r</a:t>
            </a:r>
            <a:r>
              <a:rPr sz="2000" i="1" spc="-10" dirty="0" smtClean="0">
                <a:latin typeface="Calibri"/>
                <a:cs typeface="Calibri"/>
              </a:rPr>
              <a:t>,</a:t>
            </a:r>
            <a:r>
              <a:rPr sz="2000" i="1" spc="5" dirty="0" smtClean="0">
                <a:latin typeface="Calibri"/>
                <a:cs typeface="Calibri"/>
              </a:rPr>
              <a:t> </a:t>
            </a:r>
            <a:r>
              <a:rPr sz="2000" i="1" spc="-10" dirty="0" smtClean="0">
                <a:latin typeface="Calibri"/>
                <a:cs typeface="Calibri"/>
              </a:rPr>
              <a:t>port=</a:t>
            </a:r>
            <a:r>
              <a:rPr sz="2000" i="1" spc="-15" dirty="0" smtClean="0">
                <a:latin typeface="Calibri"/>
                <a:cs typeface="Calibri"/>
              </a:rPr>
              <a:t>8</a:t>
            </a:r>
            <a:r>
              <a:rPr sz="2000" i="1" spc="-5" dirty="0" smtClean="0">
                <a:latin typeface="Calibri"/>
                <a:cs typeface="Calibri"/>
              </a:rPr>
              <a:t>0</a:t>
            </a:r>
            <a:r>
              <a:rPr sz="2000" i="1" spc="0" dirty="0" smtClean="0">
                <a:latin typeface="Calibri"/>
                <a:cs typeface="Calibri"/>
              </a:rPr>
              <a:t>)</a:t>
            </a:r>
            <a:endParaRPr lang="en-US" sz="2000" i="1" spc="0" dirty="0" smtClean="0">
              <a:latin typeface="Calibri"/>
              <a:cs typeface="Calibri"/>
            </a:endParaRPr>
          </a:p>
          <a:p>
            <a:pPr marL="134620">
              <a:lnSpc>
                <a:spcPct val="100000"/>
              </a:lnSpc>
            </a:pPr>
            <a:endParaRPr lang="en-US" sz="2000" i="1" dirty="0">
              <a:latin typeface="Calibri"/>
              <a:cs typeface="Calibri"/>
            </a:endParaRPr>
          </a:p>
          <a:p>
            <a:pPr marL="134620">
              <a:lnSpc>
                <a:spcPct val="100000"/>
              </a:lnSpc>
            </a:pPr>
            <a:r>
              <a:rPr lang="en-US" sz="2000" i="1" spc="-10" dirty="0" smtClean="0">
                <a:latin typeface="Calibri"/>
                <a:cs typeface="Calibri"/>
              </a:rPr>
              <a:t>4. </a:t>
            </a:r>
            <a:r>
              <a:rPr sz="2000" i="1" spc="-10" dirty="0" smtClean="0">
                <a:latin typeface="Calibri"/>
                <a:cs typeface="Calibri"/>
              </a:rPr>
              <a:t>d</a:t>
            </a:r>
            <a:r>
              <a:rPr sz="2000" i="1" spc="0" dirty="0" smtClean="0">
                <a:latin typeface="Calibri"/>
                <a:cs typeface="Calibri"/>
              </a:rPr>
              <a:t>e</a:t>
            </a:r>
            <a:r>
              <a:rPr sz="2000" i="1" spc="5" dirty="0" smtClean="0">
                <a:latin typeface="Calibri"/>
                <a:cs typeface="Calibri"/>
              </a:rPr>
              <a:t>l</a:t>
            </a:r>
            <a:r>
              <a:rPr sz="2000" i="1" spc="0" dirty="0" smtClean="0">
                <a:latin typeface="Calibri"/>
                <a:cs typeface="Calibri"/>
              </a:rPr>
              <a:t>(</a:t>
            </a:r>
            <a:r>
              <a:rPr sz="2000" i="1" spc="-20" dirty="0" smtClean="0">
                <a:latin typeface="Calibri"/>
                <a:cs typeface="Calibri"/>
              </a:rPr>
              <a:t>p</a:t>
            </a:r>
            <a:r>
              <a:rPr sz="2000" i="1" spc="0" dirty="0" smtClean="0">
                <a:latin typeface="Calibri"/>
                <a:cs typeface="Calibri"/>
              </a:rPr>
              <a:t>e</a:t>
            </a:r>
            <a:r>
              <a:rPr sz="2000" i="1" spc="-195" dirty="0" smtClean="0">
                <a:latin typeface="Calibri"/>
                <a:cs typeface="Calibri"/>
              </a:rPr>
              <a:t>r</a:t>
            </a:r>
            <a:r>
              <a:rPr sz="2000" i="1" spc="-10" dirty="0" smtClean="0">
                <a:latin typeface="Calibri"/>
                <a:cs typeface="Calibri"/>
              </a:rPr>
              <a:t>,</a:t>
            </a:r>
            <a:r>
              <a:rPr sz="2000" i="1" spc="10" dirty="0" smtClean="0">
                <a:latin typeface="Calibri"/>
                <a:cs typeface="Calibri"/>
              </a:rPr>
              <a:t> </a:t>
            </a:r>
            <a:r>
              <a:rPr sz="2000" i="1" spc="-10" dirty="0" smtClean="0">
                <a:latin typeface="Calibri"/>
                <a:cs typeface="Calibri"/>
              </a:rPr>
              <a:t>p</a:t>
            </a:r>
            <a:r>
              <a:rPr sz="2000" i="1" spc="0" dirty="0" smtClean="0">
                <a:latin typeface="Calibri"/>
                <a:cs typeface="Calibri"/>
              </a:rPr>
              <a:t>o</a:t>
            </a:r>
            <a:r>
              <a:rPr sz="2000" i="1" spc="-15" dirty="0" smtClean="0">
                <a:latin typeface="Calibri"/>
                <a:cs typeface="Calibri"/>
              </a:rPr>
              <a:t>r</a:t>
            </a:r>
            <a:r>
              <a:rPr sz="2000" i="1" spc="10" dirty="0" smtClean="0">
                <a:latin typeface="Calibri"/>
                <a:cs typeface="Calibri"/>
              </a:rPr>
              <a:t>t</a:t>
            </a:r>
            <a:r>
              <a:rPr sz="2000" i="1" spc="0" dirty="0" smtClean="0">
                <a:latin typeface="Calibri"/>
                <a:cs typeface="Calibri"/>
              </a:rPr>
              <a:t>=</a:t>
            </a:r>
            <a:r>
              <a:rPr sz="2000" i="1" spc="10" dirty="0" smtClean="0">
                <a:latin typeface="Calibri"/>
                <a:cs typeface="Calibri"/>
              </a:rPr>
              <a:t>8</a:t>
            </a:r>
            <a:r>
              <a:rPr sz="2000" i="1" spc="5" dirty="0" smtClean="0">
                <a:latin typeface="Calibri"/>
                <a:cs typeface="Calibri"/>
              </a:rPr>
              <a:t>0</a:t>
            </a:r>
            <a:r>
              <a:rPr sz="2000" i="1" spc="0" dirty="0" smtClean="0">
                <a:latin typeface="Calibri"/>
                <a:cs typeface="Calibri"/>
              </a:rPr>
              <a:t>)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801105" y="3209361"/>
            <a:ext cx="2206625" cy="9525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915" marR="12700" indent="-69850">
              <a:lnSpc>
                <a:spcPct val="126299"/>
              </a:lnSpc>
            </a:pPr>
            <a:r>
              <a:rPr lang="en-US" sz="2000" i="1" spc="-15" dirty="0" smtClean="0">
                <a:latin typeface="Calibri"/>
                <a:cs typeface="Calibri"/>
              </a:rPr>
              <a:t>5. </a:t>
            </a:r>
            <a:r>
              <a:rPr sz="2000" i="1" spc="-15" dirty="0" smtClean="0">
                <a:latin typeface="Calibri"/>
                <a:cs typeface="Calibri"/>
              </a:rPr>
              <a:t>pu</a:t>
            </a:r>
            <a:r>
              <a:rPr sz="2000" i="1" spc="0" dirty="0" smtClean="0">
                <a:latin typeface="Calibri"/>
                <a:cs typeface="Calibri"/>
              </a:rPr>
              <a:t>t</a:t>
            </a:r>
            <a:r>
              <a:rPr sz="2000" i="1" spc="-5" dirty="0" smtClean="0">
                <a:latin typeface="Calibri"/>
                <a:cs typeface="Calibri"/>
              </a:rPr>
              <a:t> </a:t>
            </a:r>
            <a:r>
              <a:rPr sz="2000" i="1" spc="-10" dirty="0" smtClean="0">
                <a:latin typeface="Calibri"/>
                <a:cs typeface="Calibri"/>
              </a:rPr>
              <a:t>(</a:t>
            </a:r>
            <a:r>
              <a:rPr sz="2000" i="1" spc="-15" dirty="0" smtClean="0">
                <a:latin typeface="Calibri"/>
                <a:cs typeface="Calibri"/>
              </a:rPr>
              <a:t>p</a:t>
            </a:r>
            <a:r>
              <a:rPr sz="2000" i="1" spc="0" dirty="0" smtClean="0">
                <a:latin typeface="Calibri"/>
                <a:cs typeface="Calibri"/>
              </a:rPr>
              <a:t>e</a:t>
            </a:r>
            <a:r>
              <a:rPr sz="2000" i="1" spc="-200" dirty="0" smtClean="0">
                <a:latin typeface="Calibri"/>
                <a:cs typeface="Calibri"/>
              </a:rPr>
              <a:t>r</a:t>
            </a:r>
            <a:r>
              <a:rPr sz="2000" i="1" spc="-10" dirty="0" smtClean="0">
                <a:latin typeface="Calibri"/>
                <a:cs typeface="Calibri"/>
              </a:rPr>
              <a:t>,</a:t>
            </a:r>
            <a:r>
              <a:rPr sz="2000" i="1" spc="30" dirty="0" smtClean="0">
                <a:latin typeface="Calibri"/>
                <a:cs typeface="Calibri"/>
              </a:rPr>
              <a:t> </a:t>
            </a:r>
            <a:r>
              <a:rPr sz="2000" i="1" spc="0" dirty="0" smtClean="0">
                <a:latin typeface="Calibri"/>
                <a:cs typeface="Calibri"/>
              </a:rPr>
              <a:t>C</a:t>
            </a:r>
            <a:r>
              <a:rPr sz="2000" i="1" spc="-20" dirty="0" smtClean="0">
                <a:latin typeface="Calibri"/>
                <a:cs typeface="Calibri"/>
              </a:rPr>
              <a:t>h</a:t>
            </a:r>
            <a:r>
              <a:rPr sz="2000" i="1" spc="-15" dirty="0" smtClean="0">
                <a:latin typeface="Calibri"/>
                <a:cs typeface="Calibri"/>
              </a:rPr>
              <a:t>unk</a:t>
            </a:r>
            <a:r>
              <a:rPr sz="2000" i="1" spc="0" dirty="0" smtClean="0">
                <a:latin typeface="Calibri"/>
                <a:cs typeface="Calibri"/>
              </a:rPr>
              <a:t>1) </a:t>
            </a:r>
            <a:endParaRPr lang="en-US" sz="2000" i="1" spc="0" dirty="0" smtClean="0">
              <a:latin typeface="Calibri"/>
              <a:cs typeface="Calibri"/>
            </a:endParaRPr>
          </a:p>
          <a:p>
            <a:pPr marL="81915" marR="12700" indent="-69850">
              <a:lnSpc>
                <a:spcPct val="126299"/>
              </a:lnSpc>
            </a:pPr>
            <a:r>
              <a:rPr lang="en-US" sz="2000" i="1" dirty="0">
                <a:latin typeface="Calibri"/>
                <a:cs typeface="Calibri"/>
              </a:rPr>
              <a:t> </a:t>
            </a:r>
            <a:r>
              <a:rPr lang="en-US" sz="2000" i="1" dirty="0" smtClean="0">
                <a:latin typeface="Calibri"/>
                <a:cs typeface="Calibri"/>
              </a:rPr>
              <a:t>   </a:t>
            </a:r>
            <a:r>
              <a:rPr sz="2000" i="1" spc="-15" dirty="0" smtClean="0">
                <a:latin typeface="Calibri"/>
                <a:cs typeface="Calibri"/>
              </a:rPr>
              <a:t>pu</a:t>
            </a:r>
            <a:r>
              <a:rPr sz="2000" i="1" spc="0" dirty="0" smtClean="0">
                <a:latin typeface="Calibri"/>
                <a:cs typeface="Calibri"/>
              </a:rPr>
              <a:t>t</a:t>
            </a:r>
            <a:r>
              <a:rPr sz="2000" i="1" spc="-5" dirty="0" smtClean="0">
                <a:latin typeface="Calibri"/>
                <a:cs typeface="Calibri"/>
              </a:rPr>
              <a:t> </a:t>
            </a:r>
            <a:r>
              <a:rPr sz="2000" i="1" spc="-10" dirty="0" smtClean="0">
                <a:latin typeface="Calibri"/>
                <a:cs typeface="Calibri"/>
              </a:rPr>
              <a:t>(</a:t>
            </a:r>
            <a:r>
              <a:rPr sz="2000" i="1" spc="-15" dirty="0" smtClean="0">
                <a:latin typeface="Calibri"/>
                <a:cs typeface="Calibri"/>
              </a:rPr>
              <a:t>p</a:t>
            </a:r>
            <a:r>
              <a:rPr sz="2000" i="1" spc="0" dirty="0" smtClean="0">
                <a:latin typeface="Calibri"/>
                <a:cs typeface="Calibri"/>
              </a:rPr>
              <a:t>e</a:t>
            </a:r>
            <a:r>
              <a:rPr sz="2000" i="1" spc="-200" dirty="0" smtClean="0">
                <a:latin typeface="Calibri"/>
                <a:cs typeface="Calibri"/>
              </a:rPr>
              <a:t>r</a:t>
            </a:r>
            <a:r>
              <a:rPr sz="2000" i="1" spc="-10" dirty="0" smtClean="0">
                <a:latin typeface="Calibri"/>
                <a:cs typeface="Calibri"/>
              </a:rPr>
              <a:t>,</a:t>
            </a:r>
            <a:r>
              <a:rPr sz="2000" i="1" spc="30" dirty="0" smtClean="0">
                <a:latin typeface="Calibri"/>
                <a:cs typeface="Calibri"/>
              </a:rPr>
              <a:t> </a:t>
            </a:r>
            <a:r>
              <a:rPr sz="2000" i="1" spc="0" dirty="0" smtClean="0">
                <a:latin typeface="Calibri"/>
                <a:cs typeface="Calibri"/>
              </a:rPr>
              <a:t>C</a:t>
            </a:r>
            <a:r>
              <a:rPr sz="2000" i="1" spc="-20" dirty="0" smtClean="0">
                <a:latin typeface="Calibri"/>
                <a:cs typeface="Calibri"/>
              </a:rPr>
              <a:t>h</a:t>
            </a:r>
            <a:r>
              <a:rPr sz="2000" i="1" spc="-15" dirty="0" smtClean="0">
                <a:latin typeface="Calibri"/>
                <a:cs typeface="Calibri"/>
              </a:rPr>
              <a:t>unk</a:t>
            </a:r>
            <a:r>
              <a:rPr sz="2000" i="1" spc="0" dirty="0" smtClean="0">
                <a:latin typeface="Calibri"/>
                <a:cs typeface="Calibri"/>
              </a:rPr>
              <a:t>2)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472553" y="4686680"/>
            <a:ext cx="664845" cy="5130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800" b="1" spc="5" dirty="0" smtClean="0">
                <a:solidFill>
                  <a:srgbClr val="E36C09"/>
                </a:solidFill>
                <a:latin typeface="Calibri"/>
                <a:cs typeface="Calibri"/>
              </a:rPr>
              <a:t>B</a:t>
            </a:r>
            <a:r>
              <a:rPr sz="2800" b="1" spc="-15" dirty="0" smtClean="0">
                <a:solidFill>
                  <a:srgbClr val="E36C09"/>
                </a:solidFill>
                <a:latin typeface="Calibri"/>
                <a:cs typeface="Calibri"/>
              </a:rPr>
              <a:t>r</a:t>
            </a:r>
            <a:r>
              <a:rPr sz="2800" b="1" spc="0" dirty="0" smtClean="0">
                <a:solidFill>
                  <a:srgbClr val="E36C09"/>
                </a:solidFill>
                <a:latin typeface="Calibri"/>
                <a:cs typeface="Calibri"/>
              </a:rPr>
              <a:t>o</a:t>
            </a:r>
            <a:r>
              <a:rPr sz="2775" b="1" spc="7" baseline="-19519" dirty="0" smtClean="0">
                <a:solidFill>
                  <a:srgbClr val="E36C09"/>
                </a:solidFill>
                <a:latin typeface="Calibri"/>
                <a:cs typeface="Calibri"/>
              </a:rPr>
              <a:t>2</a:t>
            </a:r>
            <a:endParaRPr sz="2775" baseline="-19519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204210" y="4686680"/>
            <a:ext cx="664210" cy="5130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800" b="1" spc="5" dirty="0" smtClean="0">
                <a:solidFill>
                  <a:srgbClr val="E36C09"/>
                </a:solidFill>
                <a:latin typeface="Calibri"/>
                <a:cs typeface="Calibri"/>
              </a:rPr>
              <a:t>B</a:t>
            </a:r>
            <a:r>
              <a:rPr sz="2800" b="1" spc="-20" dirty="0" smtClean="0">
                <a:solidFill>
                  <a:srgbClr val="E36C09"/>
                </a:solidFill>
                <a:latin typeface="Calibri"/>
                <a:cs typeface="Calibri"/>
              </a:rPr>
              <a:t>r</a:t>
            </a:r>
            <a:r>
              <a:rPr sz="2800" b="1" spc="5" dirty="0" smtClean="0">
                <a:solidFill>
                  <a:srgbClr val="E36C09"/>
                </a:solidFill>
                <a:latin typeface="Calibri"/>
                <a:cs typeface="Calibri"/>
              </a:rPr>
              <a:t>o</a:t>
            </a:r>
            <a:r>
              <a:rPr sz="2775" b="1" spc="7" baseline="-19519" dirty="0" smtClean="0">
                <a:solidFill>
                  <a:srgbClr val="E36C09"/>
                </a:solidFill>
                <a:latin typeface="Calibri"/>
                <a:cs typeface="Calibri"/>
              </a:rPr>
              <a:t>1</a:t>
            </a:r>
            <a:endParaRPr sz="2775" baseline="-19519">
              <a:latin typeface="Calibri"/>
              <a:cs typeface="Calibri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5623559" y="3118104"/>
            <a:ext cx="768096" cy="192024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885688" y="3947159"/>
            <a:ext cx="91439" cy="9143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667883" y="3141091"/>
            <a:ext cx="507491" cy="1675003"/>
          </a:xfrm>
          <a:custGeom>
            <a:avLst/>
            <a:gdLst/>
            <a:ahLst/>
            <a:cxnLst/>
            <a:rect l="l" t="t" r="r" b="b"/>
            <a:pathLst>
              <a:path w="507491" h="1675002">
                <a:moveTo>
                  <a:pt x="365826" y="1635190"/>
                </a:moveTo>
                <a:lnTo>
                  <a:pt x="334492" y="1638299"/>
                </a:lnTo>
                <a:lnTo>
                  <a:pt x="325430" y="1646531"/>
                </a:lnTo>
                <a:lnTo>
                  <a:pt x="323072" y="1660714"/>
                </a:lnTo>
                <a:lnTo>
                  <a:pt x="330487" y="1671518"/>
                </a:lnTo>
                <a:lnTo>
                  <a:pt x="343280" y="1675003"/>
                </a:lnTo>
                <a:lnTo>
                  <a:pt x="481918" y="1661922"/>
                </a:lnTo>
                <a:lnTo>
                  <a:pt x="467994" y="1661922"/>
                </a:lnTo>
                <a:lnTo>
                  <a:pt x="450468" y="1656842"/>
                </a:lnTo>
                <a:lnTo>
                  <a:pt x="405383" y="1646047"/>
                </a:lnTo>
                <a:lnTo>
                  <a:pt x="380238" y="1639570"/>
                </a:lnTo>
                <a:lnTo>
                  <a:pt x="365826" y="1635190"/>
                </a:lnTo>
                <a:close/>
              </a:path>
              <a:path w="507491" h="1675002">
                <a:moveTo>
                  <a:pt x="439047" y="1627923"/>
                </a:moveTo>
                <a:lnTo>
                  <a:pt x="365826" y="1635190"/>
                </a:lnTo>
                <a:lnTo>
                  <a:pt x="380238" y="1639570"/>
                </a:lnTo>
                <a:lnTo>
                  <a:pt x="405383" y="1646047"/>
                </a:lnTo>
                <a:lnTo>
                  <a:pt x="450468" y="1656842"/>
                </a:lnTo>
                <a:lnTo>
                  <a:pt x="467994" y="1661922"/>
                </a:lnTo>
                <a:lnTo>
                  <a:pt x="470117" y="1654556"/>
                </a:lnTo>
                <a:lnTo>
                  <a:pt x="457580" y="1654556"/>
                </a:lnTo>
                <a:lnTo>
                  <a:pt x="439047" y="1627923"/>
                </a:lnTo>
                <a:close/>
              </a:path>
              <a:path w="507491" h="1675002">
                <a:moveTo>
                  <a:pt x="395115" y="1517159"/>
                </a:moveTo>
                <a:lnTo>
                  <a:pt x="382457" y="1523476"/>
                </a:lnTo>
                <a:lnTo>
                  <a:pt x="378552" y="1534508"/>
                </a:lnTo>
                <a:lnTo>
                  <a:pt x="382015" y="1545971"/>
                </a:lnTo>
                <a:lnTo>
                  <a:pt x="428104" y="1612198"/>
                </a:lnTo>
                <a:lnTo>
                  <a:pt x="437641" y="1614424"/>
                </a:lnTo>
                <a:lnTo>
                  <a:pt x="459486" y="1619885"/>
                </a:lnTo>
                <a:lnTo>
                  <a:pt x="478536" y="1625346"/>
                </a:lnTo>
                <a:lnTo>
                  <a:pt x="467994" y="1661922"/>
                </a:lnTo>
                <a:lnTo>
                  <a:pt x="481918" y="1661922"/>
                </a:lnTo>
                <a:lnTo>
                  <a:pt x="507491" y="1659509"/>
                </a:lnTo>
                <a:lnTo>
                  <a:pt x="413257" y="1524127"/>
                </a:lnTo>
                <a:lnTo>
                  <a:pt x="405913" y="1518040"/>
                </a:lnTo>
                <a:lnTo>
                  <a:pt x="395115" y="1517159"/>
                </a:lnTo>
                <a:close/>
              </a:path>
              <a:path w="507491" h="1675002">
                <a:moveTo>
                  <a:pt x="471424" y="1624711"/>
                </a:moveTo>
                <a:lnTo>
                  <a:pt x="439047" y="1627923"/>
                </a:lnTo>
                <a:lnTo>
                  <a:pt x="457580" y="1654556"/>
                </a:lnTo>
                <a:lnTo>
                  <a:pt x="471424" y="1624711"/>
                </a:lnTo>
                <a:close/>
              </a:path>
              <a:path w="507491" h="1675002">
                <a:moveTo>
                  <a:pt x="476320" y="1624711"/>
                </a:moveTo>
                <a:lnTo>
                  <a:pt x="471424" y="1624711"/>
                </a:lnTo>
                <a:lnTo>
                  <a:pt x="457580" y="1654556"/>
                </a:lnTo>
                <a:lnTo>
                  <a:pt x="470117" y="1654556"/>
                </a:lnTo>
                <a:lnTo>
                  <a:pt x="478536" y="1625346"/>
                </a:lnTo>
                <a:lnTo>
                  <a:pt x="476320" y="1624711"/>
                </a:lnTo>
                <a:close/>
              </a:path>
              <a:path w="507491" h="1675002">
                <a:moveTo>
                  <a:pt x="38100" y="0"/>
                </a:moveTo>
                <a:lnTo>
                  <a:pt x="0" y="1905"/>
                </a:lnTo>
                <a:lnTo>
                  <a:pt x="5206" y="105156"/>
                </a:lnTo>
                <a:lnTo>
                  <a:pt x="10667" y="208153"/>
                </a:lnTo>
                <a:lnTo>
                  <a:pt x="16128" y="310134"/>
                </a:lnTo>
                <a:lnTo>
                  <a:pt x="21843" y="411099"/>
                </a:lnTo>
                <a:lnTo>
                  <a:pt x="31114" y="559435"/>
                </a:lnTo>
                <a:lnTo>
                  <a:pt x="34543" y="607949"/>
                </a:lnTo>
                <a:lnTo>
                  <a:pt x="37845" y="655701"/>
                </a:lnTo>
                <a:lnTo>
                  <a:pt x="41401" y="702818"/>
                </a:lnTo>
                <a:lnTo>
                  <a:pt x="45084" y="749300"/>
                </a:lnTo>
                <a:lnTo>
                  <a:pt x="48894" y="795020"/>
                </a:lnTo>
                <a:lnTo>
                  <a:pt x="52958" y="839978"/>
                </a:lnTo>
                <a:lnTo>
                  <a:pt x="57022" y="884047"/>
                </a:lnTo>
                <a:lnTo>
                  <a:pt x="61340" y="927227"/>
                </a:lnTo>
                <a:lnTo>
                  <a:pt x="65912" y="969518"/>
                </a:lnTo>
                <a:lnTo>
                  <a:pt x="70612" y="1010666"/>
                </a:lnTo>
                <a:lnTo>
                  <a:pt x="75437" y="1050925"/>
                </a:lnTo>
                <a:lnTo>
                  <a:pt x="80644" y="1090041"/>
                </a:lnTo>
                <a:lnTo>
                  <a:pt x="85978" y="1127887"/>
                </a:lnTo>
                <a:lnTo>
                  <a:pt x="97408" y="1200277"/>
                </a:lnTo>
                <a:lnTo>
                  <a:pt x="109854" y="1267460"/>
                </a:lnTo>
                <a:lnTo>
                  <a:pt x="123570" y="1329182"/>
                </a:lnTo>
                <a:lnTo>
                  <a:pt x="138429" y="1385062"/>
                </a:lnTo>
                <a:lnTo>
                  <a:pt x="155447" y="1434592"/>
                </a:lnTo>
                <a:lnTo>
                  <a:pt x="175132" y="1477645"/>
                </a:lnTo>
                <a:lnTo>
                  <a:pt x="197103" y="1514221"/>
                </a:lnTo>
                <a:lnTo>
                  <a:pt x="220852" y="1545082"/>
                </a:lnTo>
                <a:lnTo>
                  <a:pt x="259587" y="1581785"/>
                </a:lnTo>
                <a:lnTo>
                  <a:pt x="300100" y="1608455"/>
                </a:lnTo>
                <a:lnTo>
                  <a:pt x="340867" y="1626870"/>
                </a:lnTo>
                <a:lnTo>
                  <a:pt x="365826" y="1635190"/>
                </a:lnTo>
                <a:lnTo>
                  <a:pt x="439047" y="1627923"/>
                </a:lnTo>
                <a:lnTo>
                  <a:pt x="428104" y="1612198"/>
                </a:lnTo>
                <a:lnTo>
                  <a:pt x="414781" y="1609090"/>
                </a:lnTo>
                <a:lnTo>
                  <a:pt x="391413" y="1603121"/>
                </a:lnTo>
                <a:lnTo>
                  <a:pt x="355091" y="1591564"/>
                </a:lnTo>
                <a:lnTo>
                  <a:pt x="319150" y="1575308"/>
                </a:lnTo>
                <a:lnTo>
                  <a:pt x="283844" y="1552448"/>
                </a:lnTo>
                <a:lnTo>
                  <a:pt x="250316" y="1520952"/>
                </a:lnTo>
                <a:lnTo>
                  <a:pt x="219075" y="1477899"/>
                </a:lnTo>
                <a:lnTo>
                  <a:pt x="200025" y="1441958"/>
                </a:lnTo>
                <a:lnTo>
                  <a:pt x="182879" y="1399032"/>
                </a:lnTo>
                <a:lnTo>
                  <a:pt x="167639" y="1348359"/>
                </a:lnTo>
                <a:lnTo>
                  <a:pt x="153796" y="1291082"/>
                </a:lnTo>
                <a:lnTo>
                  <a:pt x="140969" y="1227836"/>
                </a:lnTo>
                <a:lnTo>
                  <a:pt x="129158" y="1159002"/>
                </a:lnTo>
                <a:lnTo>
                  <a:pt x="118363" y="1085088"/>
                </a:lnTo>
                <a:lnTo>
                  <a:pt x="113283" y="1046226"/>
                </a:lnTo>
                <a:lnTo>
                  <a:pt x="108457" y="1006348"/>
                </a:lnTo>
                <a:lnTo>
                  <a:pt x="103758" y="965327"/>
                </a:lnTo>
                <a:lnTo>
                  <a:pt x="99187" y="923417"/>
                </a:lnTo>
                <a:lnTo>
                  <a:pt x="94995" y="880491"/>
                </a:lnTo>
                <a:lnTo>
                  <a:pt x="90804" y="836549"/>
                </a:lnTo>
                <a:lnTo>
                  <a:pt x="86867" y="791845"/>
                </a:lnTo>
                <a:lnTo>
                  <a:pt x="83057" y="746252"/>
                </a:lnTo>
                <a:lnTo>
                  <a:pt x="79375" y="700024"/>
                </a:lnTo>
                <a:lnTo>
                  <a:pt x="75818" y="653034"/>
                </a:lnTo>
                <a:lnTo>
                  <a:pt x="72516" y="605282"/>
                </a:lnTo>
                <a:lnTo>
                  <a:pt x="69214" y="557022"/>
                </a:lnTo>
                <a:lnTo>
                  <a:pt x="66039" y="508254"/>
                </a:lnTo>
                <a:lnTo>
                  <a:pt x="59943" y="408939"/>
                </a:lnTo>
                <a:lnTo>
                  <a:pt x="54228" y="308101"/>
                </a:lnTo>
                <a:lnTo>
                  <a:pt x="48767" y="206121"/>
                </a:lnTo>
                <a:lnTo>
                  <a:pt x="43306" y="103250"/>
                </a:lnTo>
                <a:lnTo>
                  <a:pt x="38100" y="0"/>
                </a:lnTo>
                <a:close/>
              </a:path>
              <a:path w="507491" h="1675002">
                <a:moveTo>
                  <a:pt x="428104" y="1612198"/>
                </a:moveTo>
                <a:lnTo>
                  <a:pt x="439047" y="1627923"/>
                </a:lnTo>
                <a:lnTo>
                  <a:pt x="471424" y="1624711"/>
                </a:lnTo>
                <a:lnTo>
                  <a:pt x="476320" y="1624711"/>
                </a:lnTo>
                <a:lnTo>
                  <a:pt x="459486" y="1619885"/>
                </a:lnTo>
                <a:lnTo>
                  <a:pt x="437641" y="1614424"/>
                </a:lnTo>
                <a:lnTo>
                  <a:pt x="428104" y="16121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96240" y="5309615"/>
            <a:ext cx="8354568" cy="947928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60273" y="5354446"/>
            <a:ext cx="8226526" cy="817753"/>
          </a:xfrm>
          <a:custGeom>
            <a:avLst/>
            <a:gdLst/>
            <a:ahLst/>
            <a:cxnLst/>
            <a:rect l="l" t="t" r="r" b="b"/>
            <a:pathLst>
              <a:path w="8226526" h="817752">
                <a:moveTo>
                  <a:pt x="8090255" y="0"/>
                </a:moveTo>
                <a:lnTo>
                  <a:pt x="133661" y="24"/>
                </a:lnTo>
                <a:lnTo>
                  <a:pt x="91312" y="7584"/>
                </a:lnTo>
                <a:lnTo>
                  <a:pt x="54603" y="27149"/>
                </a:lnTo>
                <a:lnTo>
                  <a:pt x="25698" y="56558"/>
                </a:lnTo>
                <a:lnTo>
                  <a:pt x="6766" y="93652"/>
                </a:lnTo>
                <a:lnTo>
                  <a:pt x="112" y="133678"/>
                </a:lnTo>
                <a:lnTo>
                  <a:pt x="0" y="684097"/>
                </a:lnTo>
                <a:lnTo>
                  <a:pt x="1056" y="698703"/>
                </a:lnTo>
                <a:lnTo>
                  <a:pt x="12874" y="739404"/>
                </a:lnTo>
                <a:lnTo>
                  <a:pt x="35976" y="773745"/>
                </a:lnTo>
                <a:lnTo>
                  <a:pt x="68198" y="799559"/>
                </a:lnTo>
                <a:lnTo>
                  <a:pt x="107373" y="814681"/>
                </a:lnTo>
                <a:lnTo>
                  <a:pt x="136283" y="817752"/>
                </a:lnTo>
                <a:lnTo>
                  <a:pt x="8092874" y="817728"/>
                </a:lnTo>
                <a:lnTo>
                  <a:pt x="8135182" y="810161"/>
                </a:lnTo>
                <a:lnTo>
                  <a:pt x="8171879" y="790582"/>
                </a:lnTo>
                <a:lnTo>
                  <a:pt x="8200787" y="761158"/>
                </a:lnTo>
                <a:lnTo>
                  <a:pt x="8219728" y="724056"/>
                </a:lnTo>
                <a:lnTo>
                  <a:pt x="8226526" y="681443"/>
                </a:lnTo>
                <a:lnTo>
                  <a:pt x="8226502" y="133678"/>
                </a:lnTo>
                <a:lnTo>
                  <a:pt x="8218936" y="91316"/>
                </a:lnTo>
                <a:lnTo>
                  <a:pt x="8199350" y="54607"/>
                </a:lnTo>
                <a:lnTo>
                  <a:pt x="8169922" y="25710"/>
                </a:lnTo>
                <a:lnTo>
                  <a:pt x="8132831" y="6787"/>
                </a:lnTo>
                <a:lnTo>
                  <a:pt x="8090255" y="0"/>
                </a:lnTo>
                <a:close/>
              </a:path>
            </a:pathLst>
          </a:custGeom>
          <a:solidFill>
            <a:srgbClr val="F7954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60248" y="5354446"/>
            <a:ext cx="8226552" cy="817753"/>
          </a:xfrm>
          <a:custGeom>
            <a:avLst/>
            <a:gdLst/>
            <a:ahLst/>
            <a:cxnLst/>
            <a:rect l="l" t="t" r="r" b="b"/>
            <a:pathLst>
              <a:path w="8226552" h="817752">
                <a:moveTo>
                  <a:pt x="0" y="136270"/>
                </a:moveTo>
                <a:lnTo>
                  <a:pt x="6792" y="93652"/>
                </a:lnTo>
                <a:lnTo>
                  <a:pt x="25723" y="56558"/>
                </a:lnTo>
                <a:lnTo>
                  <a:pt x="54628" y="27149"/>
                </a:lnTo>
                <a:lnTo>
                  <a:pt x="91338" y="7584"/>
                </a:lnTo>
                <a:lnTo>
                  <a:pt x="133686" y="24"/>
                </a:lnTo>
                <a:lnTo>
                  <a:pt x="136309" y="0"/>
                </a:lnTo>
                <a:lnTo>
                  <a:pt x="8090281" y="0"/>
                </a:lnTo>
                <a:lnTo>
                  <a:pt x="8104947" y="780"/>
                </a:lnTo>
                <a:lnTo>
                  <a:pt x="8119166" y="3070"/>
                </a:lnTo>
                <a:lnTo>
                  <a:pt x="8158327" y="18187"/>
                </a:lnTo>
                <a:lnTo>
                  <a:pt x="8190552" y="44000"/>
                </a:lnTo>
                <a:lnTo>
                  <a:pt x="8213661" y="78345"/>
                </a:lnTo>
                <a:lnTo>
                  <a:pt x="8225475" y="119063"/>
                </a:lnTo>
                <a:lnTo>
                  <a:pt x="8226552" y="136270"/>
                </a:lnTo>
                <a:lnTo>
                  <a:pt x="8226552" y="681443"/>
                </a:lnTo>
                <a:lnTo>
                  <a:pt x="8225769" y="696126"/>
                </a:lnTo>
                <a:lnTo>
                  <a:pt x="8223476" y="710357"/>
                </a:lnTo>
                <a:lnTo>
                  <a:pt x="8208341" y="749537"/>
                </a:lnTo>
                <a:lnTo>
                  <a:pt x="8182513" y="781761"/>
                </a:lnTo>
                <a:lnTo>
                  <a:pt x="8148170" y="804862"/>
                </a:lnTo>
                <a:lnTo>
                  <a:pt x="8107491" y="816674"/>
                </a:lnTo>
                <a:lnTo>
                  <a:pt x="8090281" y="817752"/>
                </a:lnTo>
                <a:lnTo>
                  <a:pt x="136309" y="817752"/>
                </a:lnTo>
                <a:lnTo>
                  <a:pt x="121628" y="816971"/>
                </a:lnTo>
                <a:lnTo>
                  <a:pt x="107399" y="814681"/>
                </a:lnTo>
                <a:lnTo>
                  <a:pt x="68224" y="799559"/>
                </a:lnTo>
                <a:lnTo>
                  <a:pt x="36002" y="773745"/>
                </a:lnTo>
                <a:lnTo>
                  <a:pt x="12899" y="739404"/>
                </a:lnTo>
                <a:lnTo>
                  <a:pt x="1082" y="698703"/>
                </a:lnTo>
                <a:lnTo>
                  <a:pt x="0" y="681443"/>
                </a:lnTo>
                <a:lnTo>
                  <a:pt x="0" y="136270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2536951" y="5529173"/>
            <a:ext cx="4075429" cy="45783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800" dirty="0" smtClean="0">
                <a:solidFill>
                  <a:srgbClr val="FFFFFF"/>
                </a:solidFill>
                <a:latin typeface="Calibri"/>
                <a:cs typeface="Calibri"/>
              </a:rPr>
              <a:t>Al</a:t>
            </a:r>
            <a:r>
              <a:rPr sz="2800" spc="10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800" spc="-5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5" dirty="0" smtClean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2800" spc="-45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800" spc="-20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vide</a:t>
            </a:r>
            <a:r>
              <a:rPr sz="2800" spc="-2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40" dirty="0" smtClean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800" spc="-30" dirty="0" smtClean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2800" spc="1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800" spc="-15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2800" spc="2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sha</a:t>
            </a:r>
            <a:r>
              <a:rPr sz="2800" spc="-55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8433054" y="6441338"/>
            <a:ext cx="178435" cy="2032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spc="-20" dirty="0" smtClean="0">
                <a:solidFill>
                  <a:srgbClr val="888888"/>
                </a:solidFill>
                <a:latin typeface="Calibri"/>
                <a:cs typeface="Calibri"/>
              </a:rPr>
              <a:t>13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05400" y="1447800"/>
            <a:ext cx="1143000" cy="762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324347" y="1555369"/>
            <a:ext cx="690245" cy="2863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b="1" i="1" spc="5" dirty="0" smtClean="0">
                <a:latin typeface="Calibri"/>
                <a:cs typeface="Calibri"/>
              </a:rPr>
              <a:t>d</a:t>
            </a:r>
            <a:r>
              <a:rPr sz="1800" b="1" i="1" spc="-25" dirty="0" smtClean="0">
                <a:latin typeface="Calibri"/>
                <a:cs typeface="Calibri"/>
              </a:rPr>
              <a:t>et</a:t>
            </a:r>
            <a:r>
              <a:rPr sz="1800" b="1" i="1" spc="0" dirty="0" smtClean="0">
                <a:latin typeface="Calibri"/>
                <a:cs typeface="Calibri"/>
              </a:rPr>
              <a:t>ec</a:t>
            </a:r>
            <a:r>
              <a:rPr sz="1800" b="1" i="1" spc="5" dirty="0" smtClean="0">
                <a:latin typeface="Calibri"/>
                <a:cs typeface="Calibri"/>
              </a:rPr>
              <a:t>t</a:t>
            </a:r>
            <a:r>
              <a:rPr sz="1800" b="1" i="1" spc="0" dirty="0" smtClean="0">
                <a:latin typeface="Calibri"/>
                <a:cs typeface="Calibri"/>
              </a:rPr>
              <a:t>-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18835" y="1829689"/>
            <a:ext cx="49847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b="1" i="1" spc="5" dirty="0" smtClean="0">
                <a:latin typeface="Calibri"/>
                <a:cs typeface="Calibri"/>
              </a:rPr>
              <a:t>M</a:t>
            </a:r>
            <a:r>
              <a:rPr sz="1800" b="1" i="1" spc="-25" dirty="0" smtClean="0">
                <a:latin typeface="Calibri"/>
                <a:cs typeface="Calibri"/>
              </a:rPr>
              <a:t>H</a:t>
            </a:r>
            <a:r>
              <a:rPr sz="1800" b="1" i="1" spc="-10" dirty="0" smtClean="0">
                <a:latin typeface="Calibri"/>
                <a:cs typeface="Calibri"/>
              </a:rPr>
              <a:t>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898391" y="2130551"/>
            <a:ext cx="1822704" cy="8656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14672" y="2152523"/>
            <a:ext cx="1560194" cy="632587"/>
          </a:xfrm>
          <a:custGeom>
            <a:avLst/>
            <a:gdLst/>
            <a:ahLst/>
            <a:cxnLst/>
            <a:rect l="l" t="t" r="r" b="b"/>
            <a:pathLst>
              <a:path w="1560194" h="632587">
                <a:moveTo>
                  <a:pt x="1546732" y="0"/>
                </a:moveTo>
                <a:lnTo>
                  <a:pt x="1511046" y="13462"/>
                </a:lnTo>
                <a:lnTo>
                  <a:pt x="1524507" y="49149"/>
                </a:lnTo>
                <a:lnTo>
                  <a:pt x="1560194" y="35687"/>
                </a:lnTo>
                <a:lnTo>
                  <a:pt x="1546732" y="0"/>
                </a:lnTo>
                <a:close/>
              </a:path>
              <a:path w="1560194" h="632587">
                <a:moveTo>
                  <a:pt x="1475359" y="26924"/>
                </a:moveTo>
                <a:lnTo>
                  <a:pt x="1439799" y="40386"/>
                </a:lnTo>
                <a:lnTo>
                  <a:pt x="1453261" y="76073"/>
                </a:lnTo>
                <a:lnTo>
                  <a:pt x="1488821" y="62611"/>
                </a:lnTo>
                <a:lnTo>
                  <a:pt x="1475359" y="26924"/>
                </a:lnTo>
                <a:close/>
              </a:path>
              <a:path w="1560194" h="632587">
                <a:moveTo>
                  <a:pt x="1404112" y="53848"/>
                </a:moveTo>
                <a:lnTo>
                  <a:pt x="1368552" y="67437"/>
                </a:lnTo>
                <a:lnTo>
                  <a:pt x="1382014" y="102997"/>
                </a:lnTo>
                <a:lnTo>
                  <a:pt x="1417574" y="89535"/>
                </a:lnTo>
                <a:lnTo>
                  <a:pt x="1404112" y="53848"/>
                </a:lnTo>
                <a:close/>
              </a:path>
              <a:path w="1560194" h="632587">
                <a:moveTo>
                  <a:pt x="1332864" y="80899"/>
                </a:moveTo>
                <a:lnTo>
                  <a:pt x="1297177" y="94361"/>
                </a:lnTo>
                <a:lnTo>
                  <a:pt x="1310639" y="129921"/>
                </a:lnTo>
                <a:lnTo>
                  <a:pt x="1346327" y="116459"/>
                </a:lnTo>
                <a:lnTo>
                  <a:pt x="1332864" y="80899"/>
                </a:lnTo>
                <a:close/>
              </a:path>
              <a:path w="1560194" h="632587">
                <a:moveTo>
                  <a:pt x="1261617" y="107823"/>
                </a:moveTo>
                <a:lnTo>
                  <a:pt x="1225930" y="121285"/>
                </a:lnTo>
                <a:lnTo>
                  <a:pt x="1239392" y="156972"/>
                </a:lnTo>
                <a:lnTo>
                  <a:pt x="1275079" y="143510"/>
                </a:lnTo>
                <a:lnTo>
                  <a:pt x="1261617" y="107823"/>
                </a:lnTo>
                <a:close/>
              </a:path>
              <a:path w="1560194" h="632587">
                <a:moveTo>
                  <a:pt x="1190371" y="134747"/>
                </a:moveTo>
                <a:lnTo>
                  <a:pt x="1154684" y="148209"/>
                </a:lnTo>
                <a:lnTo>
                  <a:pt x="1168146" y="183896"/>
                </a:lnTo>
                <a:lnTo>
                  <a:pt x="1203832" y="170434"/>
                </a:lnTo>
                <a:lnTo>
                  <a:pt x="1190371" y="134747"/>
                </a:lnTo>
                <a:close/>
              </a:path>
              <a:path w="1560194" h="632587">
                <a:moveTo>
                  <a:pt x="1118997" y="161671"/>
                </a:moveTo>
                <a:lnTo>
                  <a:pt x="1083437" y="175260"/>
                </a:lnTo>
                <a:lnTo>
                  <a:pt x="1096899" y="210819"/>
                </a:lnTo>
                <a:lnTo>
                  <a:pt x="1132459" y="197357"/>
                </a:lnTo>
                <a:lnTo>
                  <a:pt x="1118997" y="161671"/>
                </a:lnTo>
                <a:close/>
              </a:path>
              <a:path w="1560194" h="632587">
                <a:moveTo>
                  <a:pt x="1047750" y="188722"/>
                </a:moveTo>
                <a:lnTo>
                  <a:pt x="1012189" y="202184"/>
                </a:lnTo>
                <a:lnTo>
                  <a:pt x="1025651" y="237743"/>
                </a:lnTo>
                <a:lnTo>
                  <a:pt x="1061212" y="224281"/>
                </a:lnTo>
                <a:lnTo>
                  <a:pt x="1047750" y="188722"/>
                </a:lnTo>
                <a:close/>
              </a:path>
              <a:path w="1560194" h="632587">
                <a:moveTo>
                  <a:pt x="976502" y="215646"/>
                </a:moveTo>
                <a:lnTo>
                  <a:pt x="940815" y="229107"/>
                </a:lnTo>
                <a:lnTo>
                  <a:pt x="954277" y="264794"/>
                </a:lnTo>
                <a:lnTo>
                  <a:pt x="989964" y="251332"/>
                </a:lnTo>
                <a:lnTo>
                  <a:pt x="976502" y="215646"/>
                </a:lnTo>
                <a:close/>
              </a:path>
              <a:path w="1560194" h="632587">
                <a:moveTo>
                  <a:pt x="905255" y="242569"/>
                </a:moveTo>
                <a:lnTo>
                  <a:pt x="869568" y="256031"/>
                </a:lnTo>
                <a:lnTo>
                  <a:pt x="883030" y="291718"/>
                </a:lnTo>
                <a:lnTo>
                  <a:pt x="918717" y="278256"/>
                </a:lnTo>
                <a:lnTo>
                  <a:pt x="905255" y="242569"/>
                </a:lnTo>
                <a:close/>
              </a:path>
              <a:path w="1560194" h="632587">
                <a:moveTo>
                  <a:pt x="834009" y="269493"/>
                </a:moveTo>
                <a:lnTo>
                  <a:pt x="798322" y="283082"/>
                </a:lnTo>
                <a:lnTo>
                  <a:pt x="811784" y="318642"/>
                </a:lnTo>
                <a:lnTo>
                  <a:pt x="847471" y="305180"/>
                </a:lnTo>
                <a:lnTo>
                  <a:pt x="834009" y="269493"/>
                </a:lnTo>
                <a:close/>
              </a:path>
              <a:path w="1560194" h="632587">
                <a:moveTo>
                  <a:pt x="762635" y="296544"/>
                </a:moveTo>
                <a:lnTo>
                  <a:pt x="727075" y="310006"/>
                </a:lnTo>
                <a:lnTo>
                  <a:pt x="740537" y="345566"/>
                </a:lnTo>
                <a:lnTo>
                  <a:pt x="776097" y="332104"/>
                </a:lnTo>
                <a:lnTo>
                  <a:pt x="762635" y="296544"/>
                </a:lnTo>
                <a:close/>
              </a:path>
              <a:path w="1560194" h="632587">
                <a:moveTo>
                  <a:pt x="691388" y="323468"/>
                </a:moveTo>
                <a:lnTo>
                  <a:pt x="655827" y="336930"/>
                </a:lnTo>
                <a:lnTo>
                  <a:pt x="669289" y="372617"/>
                </a:lnTo>
                <a:lnTo>
                  <a:pt x="704850" y="359155"/>
                </a:lnTo>
                <a:lnTo>
                  <a:pt x="691388" y="323468"/>
                </a:lnTo>
                <a:close/>
              </a:path>
              <a:path w="1560194" h="632587">
                <a:moveTo>
                  <a:pt x="620140" y="350392"/>
                </a:moveTo>
                <a:lnTo>
                  <a:pt x="584453" y="363854"/>
                </a:lnTo>
                <a:lnTo>
                  <a:pt x="597915" y="399541"/>
                </a:lnTo>
                <a:lnTo>
                  <a:pt x="633602" y="386079"/>
                </a:lnTo>
                <a:lnTo>
                  <a:pt x="620140" y="350392"/>
                </a:lnTo>
                <a:close/>
              </a:path>
              <a:path w="1560194" h="632587">
                <a:moveTo>
                  <a:pt x="548893" y="377316"/>
                </a:moveTo>
                <a:lnTo>
                  <a:pt x="513206" y="390905"/>
                </a:lnTo>
                <a:lnTo>
                  <a:pt x="526668" y="426465"/>
                </a:lnTo>
                <a:lnTo>
                  <a:pt x="562355" y="413003"/>
                </a:lnTo>
                <a:lnTo>
                  <a:pt x="548893" y="377316"/>
                </a:lnTo>
                <a:close/>
              </a:path>
              <a:path w="1560194" h="632587">
                <a:moveTo>
                  <a:pt x="477647" y="404367"/>
                </a:moveTo>
                <a:lnTo>
                  <a:pt x="441960" y="417829"/>
                </a:lnTo>
                <a:lnTo>
                  <a:pt x="455422" y="453389"/>
                </a:lnTo>
                <a:lnTo>
                  <a:pt x="491109" y="439927"/>
                </a:lnTo>
                <a:lnTo>
                  <a:pt x="477647" y="404367"/>
                </a:lnTo>
                <a:close/>
              </a:path>
              <a:path w="1560194" h="632587">
                <a:moveTo>
                  <a:pt x="406273" y="431291"/>
                </a:moveTo>
                <a:lnTo>
                  <a:pt x="370713" y="444753"/>
                </a:lnTo>
                <a:lnTo>
                  <a:pt x="384175" y="480440"/>
                </a:lnTo>
                <a:lnTo>
                  <a:pt x="419735" y="466978"/>
                </a:lnTo>
                <a:lnTo>
                  <a:pt x="406273" y="431291"/>
                </a:lnTo>
                <a:close/>
              </a:path>
              <a:path w="1560194" h="632587">
                <a:moveTo>
                  <a:pt x="335025" y="458215"/>
                </a:moveTo>
                <a:lnTo>
                  <a:pt x="299338" y="471677"/>
                </a:lnTo>
                <a:lnTo>
                  <a:pt x="312927" y="507364"/>
                </a:lnTo>
                <a:lnTo>
                  <a:pt x="348488" y="493902"/>
                </a:lnTo>
                <a:lnTo>
                  <a:pt x="335025" y="458215"/>
                </a:lnTo>
                <a:close/>
              </a:path>
              <a:path w="1560194" h="632587">
                <a:moveTo>
                  <a:pt x="263778" y="485139"/>
                </a:moveTo>
                <a:lnTo>
                  <a:pt x="228091" y="498728"/>
                </a:lnTo>
                <a:lnTo>
                  <a:pt x="241553" y="534288"/>
                </a:lnTo>
                <a:lnTo>
                  <a:pt x="277240" y="520826"/>
                </a:lnTo>
                <a:lnTo>
                  <a:pt x="263778" y="485139"/>
                </a:lnTo>
                <a:close/>
              </a:path>
              <a:path w="1560194" h="632587">
                <a:moveTo>
                  <a:pt x="114026" y="470691"/>
                </a:moveTo>
                <a:lnTo>
                  <a:pt x="103886" y="477138"/>
                </a:lnTo>
                <a:lnTo>
                  <a:pt x="0" y="605281"/>
                </a:lnTo>
                <a:lnTo>
                  <a:pt x="162687" y="632587"/>
                </a:lnTo>
                <a:lnTo>
                  <a:pt x="169013" y="632579"/>
                </a:lnTo>
                <a:lnTo>
                  <a:pt x="179338" y="626559"/>
                </a:lnTo>
                <a:lnTo>
                  <a:pt x="184923" y="613106"/>
                </a:lnTo>
                <a:lnTo>
                  <a:pt x="183587" y="609726"/>
                </a:lnTo>
                <a:lnTo>
                  <a:pt x="42163" y="609726"/>
                </a:lnTo>
                <a:lnTo>
                  <a:pt x="28701" y="574166"/>
                </a:lnTo>
                <a:lnTo>
                  <a:pt x="49911" y="566038"/>
                </a:lnTo>
                <a:lnTo>
                  <a:pt x="79860" y="566038"/>
                </a:lnTo>
                <a:lnTo>
                  <a:pt x="87164" y="556729"/>
                </a:lnTo>
                <a:lnTo>
                  <a:pt x="85598" y="552576"/>
                </a:lnTo>
                <a:lnTo>
                  <a:pt x="92461" y="549978"/>
                </a:lnTo>
                <a:lnTo>
                  <a:pt x="137283" y="492853"/>
                </a:lnTo>
                <a:lnTo>
                  <a:pt x="135374" y="482047"/>
                </a:lnTo>
                <a:lnTo>
                  <a:pt x="125794" y="471468"/>
                </a:lnTo>
                <a:lnTo>
                  <a:pt x="114026" y="470691"/>
                </a:lnTo>
                <a:close/>
              </a:path>
              <a:path w="1560194" h="632587">
                <a:moveTo>
                  <a:pt x="49911" y="566038"/>
                </a:moveTo>
                <a:lnTo>
                  <a:pt x="28701" y="574166"/>
                </a:lnTo>
                <a:lnTo>
                  <a:pt x="42163" y="609726"/>
                </a:lnTo>
                <a:lnTo>
                  <a:pt x="57649" y="603885"/>
                </a:lnTo>
                <a:lnTo>
                  <a:pt x="50164" y="603885"/>
                </a:lnTo>
                <a:lnTo>
                  <a:pt x="38607" y="573151"/>
                </a:lnTo>
                <a:lnTo>
                  <a:pt x="52593" y="573151"/>
                </a:lnTo>
                <a:lnTo>
                  <a:pt x="49911" y="566038"/>
                </a:lnTo>
                <a:close/>
              </a:path>
              <a:path w="1560194" h="632587">
                <a:moveTo>
                  <a:pt x="70115" y="578458"/>
                </a:moveTo>
                <a:lnTo>
                  <a:pt x="59634" y="591816"/>
                </a:lnTo>
                <a:lnTo>
                  <a:pt x="63373" y="601726"/>
                </a:lnTo>
                <a:lnTo>
                  <a:pt x="42163" y="609726"/>
                </a:lnTo>
                <a:lnTo>
                  <a:pt x="183587" y="609726"/>
                </a:lnTo>
                <a:lnTo>
                  <a:pt x="180278" y="601356"/>
                </a:lnTo>
                <a:lnTo>
                  <a:pt x="169037" y="595122"/>
                </a:lnTo>
                <a:lnTo>
                  <a:pt x="128325" y="588263"/>
                </a:lnTo>
                <a:lnTo>
                  <a:pt x="99060" y="588263"/>
                </a:lnTo>
                <a:lnTo>
                  <a:pt x="97074" y="582999"/>
                </a:lnTo>
                <a:lnTo>
                  <a:pt x="70115" y="578458"/>
                </a:lnTo>
                <a:close/>
              </a:path>
              <a:path w="1560194" h="632587">
                <a:moveTo>
                  <a:pt x="38607" y="573151"/>
                </a:moveTo>
                <a:lnTo>
                  <a:pt x="50164" y="603885"/>
                </a:lnTo>
                <a:lnTo>
                  <a:pt x="59634" y="591816"/>
                </a:lnTo>
                <a:lnTo>
                  <a:pt x="53542" y="575666"/>
                </a:lnTo>
                <a:lnTo>
                  <a:pt x="38607" y="573151"/>
                </a:lnTo>
                <a:close/>
              </a:path>
              <a:path w="1560194" h="632587">
                <a:moveTo>
                  <a:pt x="59634" y="591816"/>
                </a:moveTo>
                <a:lnTo>
                  <a:pt x="50164" y="603885"/>
                </a:lnTo>
                <a:lnTo>
                  <a:pt x="57649" y="603885"/>
                </a:lnTo>
                <a:lnTo>
                  <a:pt x="63373" y="601726"/>
                </a:lnTo>
                <a:lnTo>
                  <a:pt x="59634" y="591816"/>
                </a:lnTo>
                <a:close/>
              </a:path>
              <a:path w="1560194" h="632587">
                <a:moveTo>
                  <a:pt x="53542" y="575666"/>
                </a:moveTo>
                <a:lnTo>
                  <a:pt x="59634" y="591816"/>
                </a:lnTo>
                <a:lnTo>
                  <a:pt x="70115" y="578458"/>
                </a:lnTo>
                <a:lnTo>
                  <a:pt x="53542" y="575666"/>
                </a:lnTo>
                <a:close/>
              </a:path>
              <a:path w="1560194" h="632587">
                <a:moveTo>
                  <a:pt x="97074" y="582999"/>
                </a:moveTo>
                <a:lnTo>
                  <a:pt x="99060" y="588263"/>
                </a:lnTo>
                <a:lnTo>
                  <a:pt x="108094" y="584856"/>
                </a:lnTo>
                <a:lnTo>
                  <a:pt x="97074" y="582999"/>
                </a:lnTo>
                <a:close/>
              </a:path>
              <a:path w="1560194" h="632587">
                <a:moveTo>
                  <a:pt x="108094" y="584856"/>
                </a:moveTo>
                <a:lnTo>
                  <a:pt x="99060" y="588263"/>
                </a:lnTo>
                <a:lnTo>
                  <a:pt x="128325" y="588263"/>
                </a:lnTo>
                <a:lnTo>
                  <a:pt x="108094" y="584856"/>
                </a:lnTo>
                <a:close/>
              </a:path>
              <a:path w="1560194" h="632587">
                <a:moveTo>
                  <a:pt x="121157" y="539114"/>
                </a:moveTo>
                <a:lnTo>
                  <a:pt x="92461" y="549978"/>
                </a:lnTo>
                <a:lnTo>
                  <a:pt x="87164" y="556729"/>
                </a:lnTo>
                <a:lnTo>
                  <a:pt x="97074" y="582999"/>
                </a:lnTo>
                <a:lnTo>
                  <a:pt x="108094" y="584856"/>
                </a:lnTo>
                <a:lnTo>
                  <a:pt x="134747" y="574801"/>
                </a:lnTo>
                <a:lnTo>
                  <a:pt x="121157" y="539114"/>
                </a:lnTo>
                <a:close/>
              </a:path>
              <a:path w="1560194" h="632587">
                <a:moveTo>
                  <a:pt x="79860" y="566038"/>
                </a:moveTo>
                <a:lnTo>
                  <a:pt x="49911" y="566038"/>
                </a:lnTo>
                <a:lnTo>
                  <a:pt x="53542" y="575666"/>
                </a:lnTo>
                <a:lnTo>
                  <a:pt x="70115" y="578458"/>
                </a:lnTo>
                <a:lnTo>
                  <a:pt x="79860" y="566038"/>
                </a:lnTo>
                <a:close/>
              </a:path>
              <a:path w="1560194" h="632587">
                <a:moveTo>
                  <a:pt x="52593" y="573151"/>
                </a:moveTo>
                <a:lnTo>
                  <a:pt x="38607" y="573151"/>
                </a:lnTo>
                <a:lnTo>
                  <a:pt x="53542" y="575666"/>
                </a:lnTo>
                <a:lnTo>
                  <a:pt x="52593" y="573151"/>
                </a:lnTo>
                <a:close/>
              </a:path>
              <a:path w="1560194" h="632587">
                <a:moveTo>
                  <a:pt x="192531" y="512190"/>
                </a:moveTo>
                <a:lnTo>
                  <a:pt x="156844" y="525652"/>
                </a:lnTo>
                <a:lnTo>
                  <a:pt x="170306" y="561213"/>
                </a:lnTo>
                <a:lnTo>
                  <a:pt x="205993" y="547751"/>
                </a:lnTo>
                <a:lnTo>
                  <a:pt x="192531" y="512190"/>
                </a:lnTo>
                <a:close/>
              </a:path>
              <a:path w="1560194" h="632587">
                <a:moveTo>
                  <a:pt x="92461" y="549978"/>
                </a:moveTo>
                <a:lnTo>
                  <a:pt x="85598" y="552576"/>
                </a:lnTo>
                <a:lnTo>
                  <a:pt x="87164" y="556729"/>
                </a:lnTo>
                <a:lnTo>
                  <a:pt x="92461" y="54997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614415" y="2176272"/>
            <a:ext cx="536448" cy="6522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661152" y="2199132"/>
            <a:ext cx="274827" cy="391794"/>
          </a:xfrm>
          <a:custGeom>
            <a:avLst/>
            <a:gdLst/>
            <a:ahLst/>
            <a:cxnLst/>
            <a:rect l="l" t="t" r="r" b="b"/>
            <a:pathLst>
              <a:path w="274827" h="391794">
                <a:moveTo>
                  <a:pt x="31496" y="0"/>
                </a:moveTo>
                <a:lnTo>
                  <a:pt x="0" y="21335"/>
                </a:lnTo>
                <a:lnTo>
                  <a:pt x="21462" y="52831"/>
                </a:lnTo>
                <a:lnTo>
                  <a:pt x="52959" y="31495"/>
                </a:lnTo>
                <a:lnTo>
                  <a:pt x="31496" y="0"/>
                </a:lnTo>
                <a:close/>
              </a:path>
              <a:path w="274827" h="391794">
                <a:moveTo>
                  <a:pt x="74295" y="62991"/>
                </a:moveTo>
                <a:lnTo>
                  <a:pt x="42799" y="84454"/>
                </a:lnTo>
                <a:lnTo>
                  <a:pt x="64262" y="115950"/>
                </a:lnTo>
                <a:lnTo>
                  <a:pt x="95758" y="94487"/>
                </a:lnTo>
                <a:lnTo>
                  <a:pt x="74295" y="62991"/>
                </a:lnTo>
                <a:close/>
              </a:path>
              <a:path w="274827" h="391794">
                <a:moveTo>
                  <a:pt x="117221" y="125983"/>
                </a:moveTo>
                <a:lnTo>
                  <a:pt x="85725" y="147446"/>
                </a:lnTo>
                <a:lnTo>
                  <a:pt x="107061" y="178942"/>
                </a:lnTo>
                <a:lnTo>
                  <a:pt x="138557" y="157479"/>
                </a:lnTo>
                <a:lnTo>
                  <a:pt x="117221" y="125983"/>
                </a:lnTo>
                <a:close/>
              </a:path>
              <a:path w="274827" h="391794">
                <a:moveTo>
                  <a:pt x="133722" y="284518"/>
                </a:moveTo>
                <a:lnTo>
                  <a:pt x="123516" y="288818"/>
                </a:lnTo>
                <a:lnTo>
                  <a:pt x="115289" y="300688"/>
                </a:lnTo>
                <a:lnTo>
                  <a:pt x="117285" y="312290"/>
                </a:lnTo>
                <a:lnTo>
                  <a:pt x="125984" y="320675"/>
                </a:lnTo>
                <a:lnTo>
                  <a:pt x="274827" y="391794"/>
                </a:lnTo>
                <a:lnTo>
                  <a:pt x="273169" y="367918"/>
                </a:lnTo>
                <a:lnTo>
                  <a:pt x="235585" y="367918"/>
                </a:lnTo>
                <a:lnTo>
                  <a:pt x="214249" y="336422"/>
                </a:lnTo>
                <a:lnTo>
                  <a:pt x="227398" y="327515"/>
                </a:lnTo>
                <a:lnTo>
                  <a:pt x="133722" y="284518"/>
                </a:lnTo>
                <a:close/>
              </a:path>
              <a:path w="274827" h="391794">
                <a:moveTo>
                  <a:pt x="227398" y="327515"/>
                </a:moveTo>
                <a:lnTo>
                  <a:pt x="214249" y="336422"/>
                </a:lnTo>
                <a:lnTo>
                  <a:pt x="235585" y="367918"/>
                </a:lnTo>
                <a:lnTo>
                  <a:pt x="244583" y="361822"/>
                </a:lnTo>
                <a:lnTo>
                  <a:pt x="234569" y="361822"/>
                </a:lnTo>
                <a:lnTo>
                  <a:pt x="232351" y="329788"/>
                </a:lnTo>
                <a:lnTo>
                  <a:pt x="227398" y="327515"/>
                </a:lnTo>
                <a:close/>
              </a:path>
              <a:path w="274827" h="391794">
                <a:moveTo>
                  <a:pt x="269501" y="315087"/>
                </a:moveTo>
                <a:lnTo>
                  <a:pt x="245745" y="315087"/>
                </a:lnTo>
                <a:lnTo>
                  <a:pt x="267081" y="346582"/>
                </a:lnTo>
                <a:lnTo>
                  <a:pt x="235585" y="367918"/>
                </a:lnTo>
                <a:lnTo>
                  <a:pt x="273169" y="367918"/>
                </a:lnTo>
                <a:lnTo>
                  <a:pt x="269501" y="315087"/>
                </a:lnTo>
                <a:close/>
              </a:path>
              <a:path w="274827" h="391794">
                <a:moveTo>
                  <a:pt x="232351" y="329788"/>
                </a:moveTo>
                <a:lnTo>
                  <a:pt x="234569" y="361822"/>
                </a:lnTo>
                <a:lnTo>
                  <a:pt x="261747" y="343280"/>
                </a:lnTo>
                <a:lnTo>
                  <a:pt x="232351" y="329788"/>
                </a:lnTo>
                <a:close/>
              </a:path>
              <a:path w="274827" h="391794">
                <a:moveTo>
                  <a:pt x="245745" y="315087"/>
                </a:moveTo>
                <a:lnTo>
                  <a:pt x="231979" y="324412"/>
                </a:lnTo>
                <a:lnTo>
                  <a:pt x="232351" y="329788"/>
                </a:lnTo>
                <a:lnTo>
                  <a:pt x="261747" y="343280"/>
                </a:lnTo>
                <a:lnTo>
                  <a:pt x="234569" y="361822"/>
                </a:lnTo>
                <a:lnTo>
                  <a:pt x="244583" y="361822"/>
                </a:lnTo>
                <a:lnTo>
                  <a:pt x="267081" y="346582"/>
                </a:lnTo>
                <a:lnTo>
                  <a:pt x="245745" y="315087"/>
                </a:lnTo>
                <a:close/>
              </a:path>
              <a:path w="274827" h="391794">
                <a:moveTo>
                  <a:pt x="231979" y="324412"/>
                </a:moveTo>
                <a:lnTo>
                  <a:pt x="227398" y="327515"/>
                </a:lnTo>
                <a:lnTo>
                  <a:pt x="232351" y="329788"/>
                </a:lnTo>
                <a:lnTo>
                  <a:pt x="231979" y="324412"/>
                </a:lnTo>
                <a:close/>
              </a:path>
              <a:path w="274827" h="391794">
                <a:moveTo>
                  <a:pt x="240302" y="209833"/>
                </a:moveTo>
                <a:lnTo>
                  <a:pt x="229221" y="216997"/>
                </a:lnTo>
                <a:lnTo>
                  <a:pt x="225425" y="229742"/>
                </a:lnTo>
                <a:lnTo>
                  <a:pt x="231979" y="324412"/>
                </a:lnTo>
                <a:lnTo>
                  <a:pt x="245745" y="315087"/>
                </a:lnTo>
                <a:lnTo>
                  <a:pt x="269501" y="315087"/>
                </a:lnTo>
                <a:lnTo>
                  <a:pt x="263398" y="227202"/>
                </a:lnTo>
                <a:lnTo>
                  <a:pt x="262467" y="222402"/>
                </a:lnTo>
                <a:lnTo>
                  <a:pt x="254565" y="212781"/>
                </a:lnTo>
                <a:lnTo>
                  <a:pt x="240302" y="209833"/>
                </a:lnTo>
                <a:close/>
              </a:path>
              <a:path w="274827" h="391794">
                <a:moveTo>
                  <a:pt x="202819" y="251967"/>
                </a:moveTo>
                <a:lnTo>
                  <a:pt x="171323" y="273430"/>
                </a:lnTo>
                <a:lnTo>
                  <a:pt x="192786" y="304926"/>
                </a:lnTo>
                <a:lnTo>
                  <a:pt x="224282" y="283463"/>
                </a:lnTo>
                <a:lnTo>
                  <a:pt x="202819" y="251967"/>
                </a:lnTo>
                <a:close/>
              </a:path>
              <a:path w="274827" h="391794">
                <a:moveTo>
                  <a:pt x="160020" y="188975"/>
                </a:moveTo>
                <a:lnTo>
                  <a:pt x="128524" y="210438"/>
                </a:lnTo>
                <a:lnTo>
                  <a:pt x="149987" y="241934"/>
                </a:lnTo>
                <a:lnTo>
                  <a:pt x="181483" y="220471"/>
                </a:lnTo>
                <a:lnTo>
                  <a:pt x="160020" y="1889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145535" y="2560320"/>
            <a:ext cx="1019556" cy="7269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280659" y="2560320"/>
            <a:ext cx="1014984" cy="7269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280534" y="1692452"/>
            <a:ext cx="596226" cy="59354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209544" y="1728216"/>
            <a:ext cx="1581911" cy="210311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114800" y="2566416"/>
            <a:ext cx="91439" cy="9143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468341" y="1751838"/>
            <a:ext cx="1275997" cy="1670558"/>
          </a:xfrm>
          <a:custGeom>
            <a:avLst/>
            <a:gdLst/>
            <a:ahLst/>
            <a:cxnLst/>
            <a:rect l="l" t="t" r="r" b="b"/>
            <a:pathLst>
              <a:path w="1275997" h="1670558">
                <a:moveTo>
                  <a:pt x="42012" y="1314123"/>
                </a:moveTo>
                <a:lnTo>
                  <a:pt x="6246" y="1329163"/>
                </a:lnTo>
                <a:lnTo>
                  <a:pt x="0" y="1352196"/>
                </a:lnTo>
                <a:lnTo>
                  <a:pt x="2695" y="1364361"/>
                </a:lnTo>
                <a:lnTo>
                  <a:pt x="125631" y="1670558"/>
                </a:lnTo>
                <a:lnTo>
                  <a:pt x="180658" y="1601724"/>
                </a:lnTo>
                <a:lnTo>
                  <a:pt x="174272" y="1601724"/>
                </a:lnTo>
                <a:lnTo>
                  <a:pt x="98961" y="1589786"/>
                </a:lnTo>
                <a:lnTo>
                  <a:pt x="104295" y="1556639"/>
                </a:lnTo>
                <a:lnTo>
                  <a:pt x="110772" y="1520063"/>
                </a:lnTo>
                <a:lnTo>
                  <a:pt x="118138" y="1482978"/>
                </a:lnTo>
                <a:lnTo>
                  <a:pt x="123179" y="1460936"/>
                </a:lnTo>
                <a:lnTo>
                  <a:pt x="69834" y="1329130"/>
                </a:lnTo>
                <a:lnTo>
                  <a:pt x="62692" y="1321457"/>
                </a:lnTo>
                <a:lnTo>
                  <a:pt x="53335" y="1316316"/>
                </a:lnTo>
                <a:lnTo>
                  <a:pt x="42012" y="1314123"/>
                </a:lnTo>
                <a:close/>
              </a:path>
              <a:path w="1275997" h="1670558">
                <a:moveTo>
                  <a:pt x="123179" y="1460936"/>
                </a:moveTo>
                <a:lnTo>
                  <a:pt x="118138" y="1482978"/>
                </a:lnTo>
                <a:lnTo>
                  <a:pt x="110772" y="1520063"/>
                </a:lnTo>
                <a:lnTo>
                  <a:pt x="104295" y="1556639"/>
                </a:lnTo>
                <a:lnTo>
                  <a:pt x="98961" y="1589786"/>
                </a:lnTo>
                <a:lnTo>
                  <a:pt x="174272" y="1601724"/>
                </a:lnTo>
                <a:lnTo>
                  <a:pt x="177503" y="1581531"/>
                </a:lnTo>
                <a:lnTo>
                  <a:pt x="171986" y="1581531"/>
                </a:lnTo>
                <a:lnTo>
                  <a:pt x="106835" y="1572006"/>
                </a:lnTo>
                <a:lnTo>
                  <a:pt x="147535" y="1521115"/>
                </a:lnTo>
                <a:lnTo>
                  <a:pt x="123179" y="1460936"/>
                </a:lnTo>
                <a:close/>
              </a:path>
              <a:path w="1275997" h="1670558">
                <a:moveTo>
                  <a:pt x="304157" y="1351044"/>
                </a:moveTo>
                <a:lnTo>
                  <a:pt x="204034" y="1450470"/>
                </a:lnTo>
                <a:lnTo>
                  <a:pt x="192560" y="1499870"/>
                </a:lnTo>
                <a:lnTo>
                  <a:pt x="179352" y="1569974"/>
                </a:lnTo>
                <a:lnTo>
                  <a:pt x="174272" y="1601724"/>
                </a:lnTo>
                <a:lnTo>
                  <a:pt x="180658" y="1601724"/>
                </a:lnTo>
                <a:lnTo>
                  <a:pt x="331625" y="1412875"/>
                </a:lnTo>
                <a:lnTo>
                  <a:pt x="335874" y="1406252"/>
                </a:lnTo>
                <a:lnTo>
                  <a:pt x="339031" y="1396264"/>
                </a:lnTo>
                <a:lnTo>
                  <a:pt x="338856" y="1385611"/>
                </a:lnTo>
                <a:lnTo>
                  <a:pt x="335102" y="1374688"/>
                </a:lnTo>
                <a:lnTo>
                  <a:pt x="327521" y="1363890"/>
                </a:lnTo>
                <a:lnTo>
                  <a:pt x="315864" y="1353611"/>
                </a:lnTo>
                <a:lnTo>
                  <a:pt x="304157" y="1351044"/>
                </a:lnTo>
                <a:close/>
              </a:path>
              <a:path w="1275997" h="1670558">
                <a:moveTo>
                  <a:pt x="147535" y="1521115"/>
                </a:moveTo>
                <a:lnTo>
                  <a:pt x="106835" y="1572006"/>
                </a:lnTo>
                <a:lnTo>
                  <a:pt x="171986" y="1581531"/>
                </a:lnTo>
                <a:lnTo>
                  <a:pt x="147535" y="1521115"/>
                </a:lnTo>
                <a:close/>
              </a:path>
              <a:path w="1275997" h="1670558">
                <a:moveTo>
                  <a:pt x="204034" y="1450470"/>
                </a:moveTo>
                <a:lnTo>
                  <a:pt x="147535" y="1521115"/>
                </a:lnTo>
                <a:lnTo>
                  <a:pt x="171986" y="1581531"/>
                </a:lnTo>
                <a:lnTo>
                  <a:pt x="177503" y="1581531"/>
                </a:lnTo>
                <a:lnTo>
                  <a:pt x="179352" y="1569974"/>
                </a:lnTo>
                <a:lnTo>
                  <a:pt x="185575" y="1534795"/>
                </a:lnTo>
                <a:lnTo>
                  <a:pt x="192560" y="1499870"/>
                </a:lnTo>
                <a:lnTo>
                  <a:pt x="200434" y="1464564"/>
                </a:lnTo>
                <a:lnTo>
                  <a:pt x="204034" y="1450470"/>
                </a:lnTo>
                <a:close/>
              </a:path>
              <a:path w="1275997" h="1670558">
                <a:moveTo>
                  <a:pt x="1268885" y="0"/>
                </a:moveTo>
                <a:lnTo>
                  <a:pt x="1193320" y="10667"/>
                </a:lnTo>
                <a:lnTo>
                  <a:pt x="1197765" y="41528"/>
                </a:lnTo>
                <a:lnTo>
                  <a:pt x="1199162" y="55879"/>
                </a:lnTo>
                <a:lnTo>
                  <a:pt x="1199710" y="66294"/>
                </a:lnTo>
                <a:lnTo>
                  <a:pt x="1199797" y="84836"/>
                </a:lnTo>
                <a:lnTo>
                  <a:pt x="1198654" y="99949"/>
                </a:lnTo>
                <a:lnTo>
                  <a:pt x="1187097" y="149733"/>
                </a:lnTo>
                <a:lnTo>
                  <a:pt x="1170333" y="188722"/>
                </a:lnTo>
                <a:lnTo>
                  <a:pt x="1151156" y="223392"/>
                </a:lnTo>
                <a:lnTo>
                  <a:pt x="1125248" y="262509"/>
                </a:lnTo>
                <a:lnTo>
                  <a:pt x="1091720" y="306577"/>
                </a:lnTo>
                <a:lnTo>
                  <a:pt x="1064669" y="338582"/>
                </a:lnTo>
                <a:lnTo>
                  <a:pt x="1031649" y="373761"/>
                </a:lnTo>
                <a:lnTo>
                  <a:pt x="992406" y="412241"/>
                </a:lnTo>
                <a:lnTo>
                  <a:pt x="947829" y="453516"/>
                </a:lnTo>
                <a:lnTo>
                  <a:pt x="899061" y="497204"/>
                </a:lnTo>
                <a:lnTo>
                  <a:pt x="650141" y="712470"/>
                </a:lnTo>
                <a:lnTo>
                  <a:pt x="593626" y="762253"/>
                </a:lnTo>
                <a:lnTo>
                  <a:pt x="511711" y="836422"/>
                </a:lnTo>
                <a:lnTo>
                  <a:pt x="460276" y="885189"/>
                </a:lnTo>
                <a:lnTo>
                  <a:pt x="412524" y="933069"/>
                </a:lnTo>
                <a:lnTo>
                  <a:pt x="369090" y="979551"/>
                </a:lnTo>
                <a:lnTo>
                  <a:pt x="330736" y="1024509"/>
                </a:lnTo>
                <a:lnTo>
                  <a:pt x="298224" y="1068070"/>
                </a:lnTo>
                <a:lnTo>
                  <a:pt x="269649" y="1109979"/>
                </a:lnTo>
                <a:lnTo>
                  <a:pt x="243995" y="1151636"/>
                </a:lnTo>
                <a:lnTo>
                  <a:pt x="221135" y="1192402"/>
                </a:lnTo>
                <a:lnTo>
                  <a:pt x="200942" y="1232662"/>
                </a:lnTo>
                <a:lnTo>
                  <a:pt x="175034" y="1291844"/>
                </a:lnTo>
                <a:lnTo>
                  <a:pt x="160302" y="1331087"/>
                </a:lnTo>
                <a:lnTo>
                  <a:pt x="147475" y="1369695"/>
                </a:lnTo>
                <a:lnTo>
                  <a:pt x="136299" y="1407922"/>
                </a:lnTo>
                <a:lnTo>
                  <a:pt x="126647" y="1445767"/>
                </a:lnTo>
                <a:lnTo>
                  <a:pt x="123179" y="1460936"/>
                </a:lnTo>
                <a:lnTo>
                  <a:pt x="147535" y="1521115"/>
                </a:lnTo>
                <a:lnTo>
                  <a:pt x="204034" y="1450470"/>
                </a:lnTo>
                <a:lnTo>
                  <a:pt x="209451" y="1429258"/>
                </a:lnTo>
                <a:lnTo>
                  <a:pt x="219865" y="1393571"/>
                </a:lnTo>
                <a:lnTo>
                  <a:pt x="245309" y="1321457"/>
                </a:lnTo>
                <a:lnTo>
                  <a:pt x="260759" y="1284732"/>
                </a:lnTo>
                <a:lnTo>
                  <a:pt x="278412" y="1247521"/>
                </a:lnTo>
                <a:lnTo>
                  <a:pt x="298351" y="1209928"/>
                </a:lnTo>
                <a:lnTo>
                  <a:pt x="320957" y="1171448"/>
                </a:lnTo>
                <a:lnTo>
                  <a:pt x="346103" y="1132586"/>
                </a:lnTo>
                <a:lnTo>
                  <a:pt x="374170" y="1093089"/>
                </a:lnTo>
                <a:lnTo>
                  <a:pt x="406682" y="1052322"/>
                </a:lnTo>
                <a:lnTo>
                  <a:pt x="445290" y="1009014"/>
                </a:lnTo>
                <a:lnTo>
                  <a:pt x="489359" y="963549"/>
                </a:lnTo>
                <a:lnTo>
                  <a:pt x="537746" y="916432"/>
                </a:lnTo>
                <a:lnTo>
                  <a:pt x="616486" y="843914"/>
                </a:lnTo>
                <a:lnTo>
                  <a:pt x="700052" y="770127"/>
                </a:lnTo>
                <a:lnTo>
                  <a:pt x="896902" y="600456"/>
                </a:lnTo>
                <a:lnTo>
                  <a:pt x="923699" y="577088"/>
                </a:lnTo>
                <a:lnTo>
                  <a:pt x="975007" y="531749"/>
                </a:lnTo>
                <a:lnTo>
                  <a:pt x="1023013" y="488061"/>
                </a:lnTo>
                <a:lnTo>
                  <a:pt x="1066574" y="446532"/>
                </a:lnTo>
                <a:lnTo>
                  <a:pt x="1105182" y="407162"/>
                </a:lnTo>
                <a:lnTo>
                  <a:pt x="1137694" y="370713"/>
                </a:lnTo>
                <a:lnTo>
                  <a:pt x="1164491" y="337312"/>
                </a:lnTo>
                <a:lnTo>
                  <a:pt x="1187605" y="306197"/>
                </a:lnTo>
                <a:lnTo>
                  <a:pt x="1216688" y="262254"/>
                </a:lnTo>
                <a:lnTo>
                  <a:pt x="1239040" y="221741"/>
                </a:lnTo>
                <a:lnTo>
                  <a:pt x="1255550" y="184403"/>
                </a:lnTo>
                <a:lnTo>
                  <a:pt x="1271806" y="126364"/>
                </a:lnTo>
                <a:lnTo>
                  <a:pt x="1275997" y="85216"/>
                </a:lnTo>
                <a:lnTo>
                  <a:pt x="1275997" y="66294"/>
                </a:lnTo>
                <a:lnTo>
                  <a:pt x="1274981" y="48133"/>
                </a:lnTo>
                <a:lnTo>
                  <a:pt x="1273203" y="30861"/>
                </a:lnTo>
                <a:lnTo>
                  <a:pt x="1268885" y="0"/>
                </a:lnTo>
                <a:close/>
              </a:path>
            </a:pathLst>
          </a:custGeom>
          <a:solidFill>
            <a:srgbClr val="4AACC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443984" y="1734311"/>
            <a:ext cx="1578864" cy="210312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029200" y="2572511"/>
            <a:ext cx="91439" cy="9143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488434" y="1758695"/>
            <a:ext cx="1275629" cy="1670430"/>
          </a:xfrm>
          <a:custGeom>
            <a:avLst/>
            <a:gdLst/>
            <a:ahLst/>
            <a:cxnLst/>
            <a:rect l="l" t="t" r="r" b="b"/>
            <a:pathLst>
              <a:path w="1275629" h="1670430">
                <a:moveTo>
                  <a:pt x="978342" y="1352187"/>
                </a:moveTo>
                <a:lnTo>
                  <a:pt x="942473" y="1367646"/>
                </a:lnTo>
                <a:lnTo>
                  <a:pt x="935962" y="1390264"/>
                </a:lnTo>
                <a:lnTo>
                  <a:pt x="938203" y="1402034"/>
                </a:lnTo>
                <a:lnTo>
                  <a:pt x="944244" y="1412875"/>
                </a:lnTo>
                <a:lnTo>
                  <a:pt x="1150365" y="1670430"/>
                </a:lnTo>
                <a:lnTo>
                  <a:pt x="1177922" y="1601724"/>
                </a:lnTo>
                <a:lnTo>
                  <a:pt x="1101725" y="1601724"/>
                </a:lnTo>
                <a:lnTo>
                  <a:pt x="1096517" y="1569846"/>
                </a:lnTo>
                <a:lnTo>
                  <a:pt x="1083437" y="1499742"/>
                </a:lnTo>
                <a:lnTo>
                  <a:pt x="1072344" y="1451835"/>
                </a:lnTo>
                <a:lnTo>
                  <a:pt x="997767" y="1359245"/>
                </a:lnTo>
                <a:lnTo>
                  <a:pt x="988722" y="1354193"/>
                </a:lnTo>
                <a:lnTo>
                  <a:pt x="978342" y="1352187"/>
                </a:lnTo>
                <a:close/>
              </a:path>
              <a:path w="1275629" h="1670430">
                <a:moveTo>
                  <a:pt x="1072344" y="1451835"/>
                </a:moveTo>
                <a:lnTo>
                  <a:pt x="1083437" y="1499742"/>
                </a:lnTo>
                <a:lnTo>
                  <a:pt x="1096517" y="1569846"/>
                </a:lnTo>
                <a:lnTo>
                  <a:pt x="1101725" y="1601724"/>
                </a:lnTo>
                <a:lnTo>
                  <a:pt x="1176908" y="1589531"/>
                </a:lnTo>
                <a:lnTo>
                  <a:pt x="1175611" y="1581530"/>
                </a:lnTo>
                <a:lnTo>
                  <a:pt x="1104011" y="1581530"/>
                </a:lnTo>
                <a:lnTo>
                  <a:pt x="1128196" y="1521176"/>
                </a:lnTo>
                <a:lnTo>
                  <a:pt x="1072344" y="1451835"/>
                </a:lnTo>
                <a:close/>
              </a:path>
              <a:path w="1275629" h="1670430">
                <a:moveTo>
                  <a:pt x="1241422" y="1312111"/>
                </a:moveTo>
                <a:lnTo>
                  <a:pt x="1202436" y="1335913"/>
                </a:lnTo>
                <a:lnTo>
                  <a:pt x="1152654" y="1460141"/>
                </a:lnTo>
                <a:lnTo>
                  <a:pt x="1157858" y="1482978"/>
                </a:lnTo>
                <a:lnTo>
                  <a:pt x="1165225" y="1519936"/>
                </a:lnTo>
                <a:lnTo>
                  <a:pt x="1171575" y="1556639"/>
                </a:lnTo>
                <a:lnTo>
                  <a:pt x="1176908" y="1589531"/>
                </a:lnTo>
                <a:lnTo>
                  <a:pt x="1101725" y="1601724"/>
                </a:lnTo>
                <a:lnTo>
                  <a:pt x="1177922" y="1601724"/>
                </a:lnTo>
                <a:lnTo>
                  <a:pt x="1273175" y="1364233"/>
                </a:lnTo>
                <a:lnTo>
                  <a:pt x="1274923" y="1358594"/>
                </a:lnTo>
                <a:lnTo>
                  <a:pt x="1275039" y="1357756"/>
                </a:lnTo>
                <a:lnTo>
                  <a:pt x="1275629" y="1347519"/>
                </a:lnTo>
                <a:lnTo>
                  <a:pt x="1272694" y="1336983"/>
                </a:lnTo>
                <a:lnTo>
                  <a:pt x="1266088" y="1327229"/>
                </a:lnTo>
                <a:lnTo>
                  <a:pt x="1255702" y="1318769"/>
                </a:lnTo>
                <a:lnTo>
                  <a:pt x="1241422" y="1312111"/>
                </a:lnTo>
                <a:close/>
              </a:path>
              <a:path w="1275629" h="1670430">
                <a:moveTo>
                  <a:pt x="1128196" y="1521176"/>
                </a:moveTo>
                <a:lnTo>
                  <a:pt x="1104011" y="1581530"/>
                </a:lnTo>
                <a:lnTo>
                  <a:pt x="1169035" y="1571878"/>
                </a:lnTo>
                <a:lnTo>
                  <a:pt x="1128196" y="1521176"/>
                </a:lnTo>
                <a:close/>
              </a:path>
              <a:path w="1275629" h="1670430">
                <a:moveTo>
                  <a:pt x="1152654" y="1460141"/>
                </a:moveTo>
                <a:lnTo>
                  <a:pt x="1128196" y="1521176"/>
                </a:lnTo>
                <a:lnTo>
                  <a:pt x="1169035" y="1571878"/>
                </a:lnTo>
                <a:lnTo>
                  <a:pt x="1104011" y="1581530"/>
                </a:lnTo>
                <a:lnTo>
                  <a:pt x="1175611" y="1581530"/>
                </a:lnTo>
                <a:lnTo>
                  <a:pt x="1171575" y="1556639"/>
                </a:lnTo>
                <a:lnTo>
                  <a:pt x="1165225" y="1519936"/>
                </a:lnTo>
                <a:lnTo>
                  <a:pt x="1157858" y="1482978"/>
                </a:lnTo>
                <a:lnTo>
                  <a:pt x="1152654" y="1460141"/>
                </a:lnTo>
                <a:close/>
              </a:path>
              <a:path w="1275629" h="1670430">
                <a:moveTo>
                  <a:pt x="7112" y="0"/>
                </a:moveTo>
                <a:lnTo>
                  <a:pt x="2793" y="30861"/>
                </a:lnTo>
                <a:lnTo>
                  <a:pt x="1015" y="48132"/>
                </a:lnTo>
                <a:lnTo>
                  <a:pt x="0" y="66293"/>
                </a:lnTo>
                <a:lnTo>
                  <a:pt x="0" y="85216"/>
                </a:lnTo>
                <a:lnTo>
                  <a:pt x="4190" y="126237"/>
                </a:lnTo>
                <a:lnTo>
                  <a:pt x="15875" y="171450"/>
                </a:lnTo>
                <a:lnTo>
                  <a:pt x="30861" y="209041"/>
                </a:lnTo>
                <a:lnTo>
                  <a:pt x="51180" y="248412"/>
                </a:lnTo>
                <a:lnTo>
                  <a:pt x="77850" y="290956"/>
                </a:lnTo>
                <a:lnTo>
                  <a:pt x="111505" y="337438"/>
                </a:lnTo>
                <a:lnTo>
                  <a:pt x="138302" y="370713"/>
                </a:lnTo>
                <a:lnTo>
                  <a:pt x="170814" y="407162"/>
                </a:lnTo>
                <a:lnTo>
                  <a:pt x="209423" y="446531"/>
                </a:lnTo>
                <a:lnTo>
                  <a:pt x="276478" y="509650"/>
                </a:lnTo>
                <a:lnTo>
                  <a:pt x="379094" y="600328"/>
                </a:lnTo>
                <a:lnTo>
                  <a:pt x="576071" y="770127"/>
                </a:lnTo>
                <a:lnTo>
                  <a:pt x="632078" y="819403"/>
                </a:lnTo>
                <a:lnTo>
                  <a:pt x="686435" y="868299"/>
                </a:lnTo>
                <a:lnTo>
                  <a:pt x="738251" y="916431"/>
                </a:lnTo>
                <a:lnTo>
                  <a:pt x="786638" y="963549"/>
                </a:lnTo>
                <a:lnTo>
                  <a:pt x="830579" y="1008888"/>
                </a:lnTo>
                <a:lnTo>
                  <a:pt x="869314" y="1052321"/>
                </a:lnTo>
                <a:lnTo>
                  <a:pt x="901826" y="1093089"/>
                </a:lnTo>
                <a:lnTo>
                  <a:pt x="929893" y="1132586"/>
                </a:lnTo>
                <a:lnTo>
                  <a:pt x="955039" y="1171448"/>
                </a:lnTo>
                <a:lnTo>
                  <a:pt x="977518" y="1209802"/>
                </a:lnTo>
                <a:lnTo>
                  <a:pt x="997457" y="1247393"/>
                </a:lnTo>
                <a:lnTo>
                  <a:pt x="1015238" y="1284731"/>
                </a:lnTo>
                <a:lnTo>
                  <a:pt x="1030731" y="1321562"/>
                </a:lnTo>
                <a:lnTo>
                  <a:pt x="1044448" y="1357756"/>
                </a:lnTo>
                <a:lnTo>
                  <a:pt x="1066545" y="1429130"/>
                </a:lnTo>
                <a:lnTo>
                  <a:pt x="1072344" y="1451835"/>
                </a:lnTo>
                <a:lnTo>
                  <a:pt x="1128196" y="1521176"/>
                </a:lnTo>
                <a:lnTo>
                  <a:pt x="1152654" y="1460141"/>
                </a:lnTo>
                <a:lnTo>
                  <a:pt x="1149350" y="1445640"/>
                </a:lnTo>
                <a:lnTo>
                  <a:pt x="1139698" y="1407794"/>
                </a:lnTo>
                <a:lnTo>
                  <a:pt x="1128521" y="1369694"/>
                </a:lnTo>
                <a:lnTo>
                  <a:pt x="1115694" y="1330959"/>
                </a:lnTo>
                <a:lnTo>
                  <a:pt x="1100963" y="1291843"/>
                </a:lnTo>
                <a:lnTo>
                  <a:pt x="1084326" y="1252601"/>
                </a:lnTo>
                <a:lnTo>
                  <a:pt x="1065276" y="1212723"/>
                </a:lnTo>
                <a:lnTo>
                  <a:pt x="1043686" y="1171955"/>
                </a:lnTo>
                <a:lnTo>
                  <a:pt x="1019555" y="1130934"/>
                </a:lnTo>
                <a:lnTo>
                  <a:pt x="992504" y="1089152"/>
                </a:lnTo>
                <a:lnTo>
                  <a:pt x="962278" y="1046606"/>
                </a:lnTo>
                <a:lnTo>
                  <a:pt x="926718" y="1002156"/>
                </a:lnTo>
                <a:lnTo>
                  <a:pt x="885825" y="956437"/>
                </a:lnTo>
                <a:lnTo>
                  <a:pt x="840104" y="909192"/>
                </a:lnTo>
                <a:lnTo>
                  <a:pt x="790320" y="860932"/>
                </a:lnTo>
                <a:lnTo>
                  <a:pt x="737615" y="811911"/>
                </a:lnTo>
                <a:lnTo>
                  <a:pt x="682370" y="762253"/>
                </a:lnTo>
                <a:lnTo>
                  <a:pt x="625855" y="712469"/>
                </a:lnTo>
                <a:lnTo>
                  <a:pt x="429260" y="543051"/>
                </a:lnTo>
                <a:lnTo>
                  <a:pt x="376936" y="497204"/>
                </a:lnTo>
                <a:lnTo>
                  <a:pt x="328167" y="453516"/>
                </a:lnTo>
                <a:lnTo>
                  <a:pt x="283590" y="412241"/>
                </a:lnTo>
                <a:lnTo>
                  <a:pt x="244348" y="373761"/>
                </a:lnTo>
                <a:lnTo>
                  <a:pt x="211327" y="338581"/>
                </a:lnTo>
                <a:lnTo>
                  <a:pt x="184276" y="306577"/>
                </a:lnTo>
                <a:lnTo>
                  <a:pt x="150749" y="262381"/>
                </a:lnTo>
                <a:lnTo>
                  <a:pt x="124840" y="223519"/>
                </a:lnTo>
                <a:lnTo>
                  <a:pt x="105663" y="188849"/>
                </a:lnTo>
                <a:lnTo>
                  <a:pt x="88773" y="149605"/>
                </a:lnTo>
                <a:lnTo>
                  <a:pt x="77342" y="99949"/>
                </a:lnTo>
                <a:lnTo>
                  <a:pt x="76073" y="70357"/>
                </a:lnTo>
                <a:lnTo>
                  <a:pt x="76835" y="55879"/>
                </a:lnTo>
                <a:lnTo>
                  <a:pt x="78231" y="41528"/>
                </a:lnTo>
                <a:lnTo>
                  <a:pt x="82676" y="10667"/>
                </a:lnTo>
                <a:lnTo>
                  <a:pt x="7112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362200" y="2971800"/>
            <a:ext cx="609600" cy="228600"/>
          </a:xfrm>
          <a:custGeom>
            <a:avLst/>
            <a:gdLst/>
            <a:ahLst/>
            <a:cxnLst/>
            <a:rect l="l" t="t" r="r" b="b"/>
            <a:pathLst>
              <a:path w="609600" h="228600">
                <a:moveTo>
                  <a:pt x="0" y="228600"/>
                </a:moveTo>
                <a:lnTo>
                  <a:pt x="609600" y="228600"/>
                </a:lnTo>
                <a:lnTo>
                  <a:pt x="60960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4AACC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971800" y="2895600"/>
            <a:ext cx="76200" cy="304800"/>
          </a:xfrm>
          <a:custGeom>
            <a:avLst/>
            <a:gdLst/>
            <a:ahLst/>
            <a:cxnLst/>
            <a:rect l="l" t="t" r="r" b="b"/>
            <a:pathLst>
              <a:path w="76200" h="304800">
                <a:moveTo>
                  <a:pt x="76200" y="0"/>
                </a:moveTo>
                <a:lnTo>
                  <a:pt x="0" y="76200"/>
                </a:lnTo>
                <a:lnTo>
                  <a:pt x="0" y="304800"/>
                </a:lnTo>
                <a:lnTo>
                  <a:pt x="76200" y="228600"/>
                </a:lnTo>
                <a:lnTo>
                  <a:pt x="76200" y="0"/>
                </a:lnTo>
                <a:close/>
              </a:path>
            </a:pathLst>
          </a:custGeom>
          <a:solidFill>
            <a:srgbClr val="3B899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362200" y="2895600"/>
            <a:ext cx="685800" cy="76200"/>
          </a:xfrm>
          <a:custGeom>
            <a:avLst/>
            <a:gdLst/>
            <a:ahLst/>
            <a:cxnLst/>
            <a:rect l="l" t="t" r="r" b="b"/>
            <a:pathLst>
              <a:path w="685800" h="76200">
                <a:moveTo>
                  <a:pt x="685800" y="0"/>
                </a:moveTo>
                <a:lnTo>
                  <a:pt x="76200" y="0"/>
                </a:lnTo>
                <a:lnTo>
                  <a:pt x="0" y="76200"/>
                </a:lnTo>
                <a:lnTo>
                  <a:pt x="609600" y="76200"/>
                </a:lnTo>
                <a:lnTo>
                  <a:pt x="685800" y="0"/>
                </a:lnTo>
                <a:close/>
              </a:path>
            </a:pathLst>
          </a:custGeom>
          <a:solidFill>
            <a:srgbClr val="6DBB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362200" y="2895600"/>
            <a:ext cx="685800" cy="304800"/>
          </a:xfrm>
          <a:custGeom>
            <a:avLst/>
            <a:gdLst/>
            <a:ahLst/>
            <a:cxnLst/>
            <a:rect l="l" t="t" r="r" b="b"/>
            <a:pathLst>
              <a:path w="685800" h="304800">
                <a:moveTo>
                  <a:pt x="0" y="76200"/>
                </a:moveTo>
                <a:lnTo>
                  <a:pt x="76200" y="0"/>
                </a:lnTo>
                <a:lnTo>
                  <a:pt x="685800" y="0"/>
                </a:lnTo>
                <a:lnTo>
                  <a:pt x="685800" y="228600"/>
                </a:lnTo>
                <a:lnTo>
                  <a:pt x="609600" y="304800"/>
                </a:lnTo>
                <a:lnTo>
                  <a:pt x="0" y="304800"/>
                </a:lnTo>
                <a:lnTo>
                  <a:pt x="0" y="76200"/>
                </a:lnTo>
                <a:close/>
              </a:path>
            </a:pathLst>
          </a:custGeom>
          <a:ln w="25400">
            <a:solidFill>
              <a:srgbClr val="357C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362200" y="2895600"/>
            <a:ext cx="685800" cy="76200"/>
          </a:xfrm>
          <a:custGeom>
            <a:avLst/>
            <a:gdLst/>
            <a:ahLst/>
            <a:cxnLst/>
            <a:rect l="l" t="t" r="r" b="b"/>
            <a:pathLst>
              <a:path w="685800" h="76200">
                <a:moveTo>
                  <a:pt x="0" y="76200"/>
                </a:moveTo>
                <a:lnTo>
                  <a:pt x="609600" y="76200"/>
                </a:lnTo>
                <a:lnTo>
                  <a:pt x="685800" y="0"/>
                </a:lnTo>
              </a:path>
            </a:pathLst>
          </a:custGeom>
          <a:ln w="25400">
            <a:solidFill>
              <a:srgbClr val="357C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971800" y="2971800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0"/>
                </a:moveTo>
                <a:lnTo>
                  <a:pt x="0" y="228600"/>
                </a:lnTo>
              </a:path>
            </a:pathLst>
          </a:custGeom>
          <a:ln w="25400">
            <a:solidFill>
              <a:srgbClr val="357C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362700" y="2590800"/>
            <a:ext cx="609600" cy="228600"/>
          </a:xfrm>
          <a:custGeom>
            <a:avLst/>
            <a:gdLst/>
            <a:ahLst/>
            <a:cxnLst/>
            <a:rect l="l" t="t" r="r" b="b"/>
            <a:pathLst>
              <a:path w="609600" h="228600">
                <a:moveTo>
                  <a:pt x="0" y="228600"/>
                </a:moveTo>
                <a:lnTo>
                  <a:pt x="609600" y="228600"/>
                </a:lnTo>
                <a:lnTo>
                  <a:pt x="60960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972300" y="2514600"/>
            <a:ext cx="76200" cy="304800"/>
          </a:xfrm>
          <a:custGeom>
            <a:avLst/>
            <a:gdLst/>
            <a:ahLst/>
            <a:cxnLst/>
            <a:rect l="l" t="t" r="r" b="b"/>
            <a:pathLst>
              <a:path w="76200" h="304800">
                <a:moveTo>
                  <a:pt x="76200" y="0"/>
                </a:moveTo>
                <a:lnTo>
                  <a:pt x="0" y="76200"/>
                </a:lnTo>
                <a:lnTo>
                  <a:pt x="0" y="304800"/>
                </a:lnTo>
                <a:lnTo>
                  <a:pt x="76200" y="228600"/>
                </a:lnTo>
                <a:lnTo>
                  <a:pt x="76200" y="0"/>
                </a:lnTo>
                <a:close/>
              </a:path>
            </a:pathLst>
          </a:custGeom>
          <a:solidFill>
            <a:srgbClr val="9A403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362700" y="2514600"/>
            <a:ext cx="685800" cy="76200"/>
          </a:xfrm>
          <a:custGeom>
            <a:avLst/>
            <a:gdLst/>
            <a:ahLst/>
            <a:cxnLst/>
            <a:rect l="l" t="t" r="r" b="b"/>
            <a:pathLst>
              <a:path w="685800" h="76200">
                <a:moveTo>
                  <a:pt x="685800" y="0"/>
                </a:moveTo>
                <a:lnTo>
                  <a:pt x="76200" y="0"/>
                </a:lnTo>
                <a:lnTo>
                  <a:pt x="0" y="76200"/>
                </a:lnTo>
                <a:lnTo>
                  <a:pt x="609600" y="76200"/>
                </a:lnTo>
                <a:lnTo>
                  <a:pt x="685800" y="0"/>
                </a:lnTo>
                <a:close/>
              </a:path>
            </a:pathLst>
          </a:custGeom>
          <a:solidFill>
            <a:srgbClr val="CC716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362700" y="2514600"/>
            <a:ext cx="685800" cy="304800"/>
          </a:xfrm>
          <a:custGeom>
            <a:avLst/>
            <a:gdLst/>
            <a:ahLst/>
            <a:cxnLst/>
            <a:rect l="l" t="t" r="r" b="b"/>
            <a:pathLst>
              <a:path w="685800" h="304800">
                <a:moveTo>
                  <a:pt x="0" y="76200"/>
                </a:moveTo>
                <a:lnTo>
                  <a:pt x="76200" y="0"/>
                </a:lnTo>
                <a:lnTo>
                  <a:pt x="685800" y="0"/>
                </a:lnTo>
                <a:lnTo>
                  <a:pt x="685800" y="228600"/>
                </a:lnTo>
                <a:lnTo>
                  <a:pt x="609600" y="304800"/>
                </a:lnTo>
                <a:lnTo>
                  <a:pt x="0" y="304800"/>
                </a:lnTo>
                <a:lnTo>
                  <a:pt x="0" y="76200"/>
                </a:lnTo>
                <a:close/>
              </a:path>
            </a:pathLst>
          </a:custGeom>
          <a:ln w="25400">
            <a:solidFill>
              <a:srgbClr val="8B383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362700" y="2514600"/>
            <a:ext cx="685800" cy="76200"/>
          </a:xfrm>
          <a:custGeom>
            <a:avLst/>
            <a:gdLst/>
            <a:ahLst/>
            <a:cxnLst/>
            <a:rect l="l" t="t" r="r" b="b"/>
            <a:pathLst>
              <a:path w="685800" h="76200">
                <a:moveTo>
                  <a:pt x="0" y="76200"/>
                </a:moveTo>
                <a:lnTo>
                  <a:pt x="609600" y="76200"/>
                </a:lnTo>
                <a:lnTo>
                  <a:pt x="685800" y="0"/>
                </a:lnTo>
              </a:path>
            </a:pathLst>
          </a:custGeom>
          <a:ln w="25400">
            <a:solidFill>
              <a:srgbClr val="8B383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972300" y="2590800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0"/>
                </a:moveTo>
                <a:lnTo>
                  <a:pt x="0" y="228600"/>
                </a:lnTo>
              </a:path>
            </a:pathLst>
          </a:custGeom>
          <a:ln w="25400">
            <a:solidFill>
              <a:srgbClr val="8B383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362200" y="2590800"/>
            <a:ext cx="609600" cy="228600"/>
          </a:xfrm>
          <a:custGeom>
            <a:avLst/>
            <a:gdLst/>
            <a:ahLst/>
            <a:cxnLst/>
            <a:rect l="l" t="t" r="r" b="b"/>
            <a:pathLst>
              <a:path w="609600" h="228600">
                <a:moveTo>
                  <a:pt x="0" y="228600"/>
                </a:moveTo>
                <a:lnTo>
                  <a:pt x="609600" y="228600"/>
                </a:lnTo>
                <a:lnTo>
                  <a:pt x="60960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971800" y="2514600"/>
            <a:ext cx="76200" cy="304800"/>
          </a:xfrm>
          <a:custGeom>
            <a:avLst/>
            <a:gdLst/>
            <a:ahLst/>
            <a:cxnLst/>
            <a:rect l="l" t="t" r="r" b="b"/>
            <a:pathLst>
              <a:path w="76200" h="304800">
                <a:moveTo>
                  <a:pt x="76200" y="0"/>
                </a:moveTo>
                <a:lnTo>
                  <a:pt x="0" y="76200"/>
                </a:lnTo>
                <a:lnTo>
                  <a:pt x="0" y="304800"/>
                </a:lnTo>
                <a:lnTo>
                  <a:pt x="76200" y="228600"/>
                </a:lnTo>
                <a:lnTo>
                  <a:pt x="76200" y="0"/>
                </a:lnTo>
                <a:close/>
              </a:path>
            </a:pathLst>
          </a:custGeom>
          <a:solidFill>
            <a:srgbClr val="9A403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362200" y="2514600"/>
            <a:ext cx="685800" cy="76200"/>
          </a:xfrm>
          <a:custGeom>
            <a:avLst/>
            <a:gdLst/>
            <a:ahLst/>
            <a:cxnLst/>
            <a:rect l="l" t="t" r="r" b="b"/>
            <a:pathLst>
              <a:path w="685800" h="76200">
                <a:moveTo>
                  <a:pt x="685800" y="0"/>
                </a:moveTo>
                <a:lnTo>
                  <a:pt x="76200" y="0"/>
                </a:lnTo>
                <a:lnTo>
                  <a:pt x="0" y="76200"/>
                </a:lnTo>
                <a:lnTo>
                  <a:pt x="609600" y="76200"/>
                </a:lnTo>
                <a:lnTo>
                  <a:pt x="685800" y="0"/>
                </a:lnTo>
                <a:close/>
              </a:path>
            </a:pathLst>
          </a:custGeom>
          <a:solidFill>
            <a:srgbClr val="CC716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362200" y="2514600"/>
            <a:ext cx="685800" cy="304800"/>
          </a:xfrm>
          <a:custGeom>
            <a:avLst/>
            <a:gdLst/>
            <a:ahLst/>
            <a:cxnLst/>
            <a:rect l="l" t="t" r="r" b="b"/>
            <a:pathLst>
              <a:path w="685800" h="304800">
                <a:moveTo>
                  <a:pt x="0" y="76200"/>
                </a:moveTo>
                <a:lnTo>
                  <a:pt x="76200" y="0"/>
                </a:lnTo>
                <a:lnTo>
                  <a:pt x="685800" y="0"/>
                </a:lnTo>
                <a:lnTo>
                  <a:pt x="685800" y="228600"/>
                </a:lnTo>
                <a:lnTo>
                  <a:pt x="609600" y="304800"/>
                </a:lnTo>
                <a:lnTo>
                  <a:pt x="0" y="304800"/>
                </a:lnTo>
                <a:lnTo>
                  <a:pt x="0" y="76200"/>
                </a:lnTo>
                <a:close/>
              </a:path>
            </a:pathLst>
          </a:custGeom>
          <a:ln w="25400">
            <a:solidFill>
              <a:srgbClr val="8B383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362200" y="2514600"/>
            <a:ext cx="685800" cy="76200"/>
          </a:xfrm>
          <a:custGeom>
            <a:avLst/>
            <a:gdLst/>
            <a:ahLst/>
            <a:cxnLst/>
            <a:rect l="l" t="t" r="r" b="b"/>
            <a:pathLst>
              <a:path w="685800" h="76200">
                <a:moveTo>
                  <a:pt x="0" y="76200"/>
                </a:moveTo>
                <a:lnTo>
                  <a:pt x="609600" y="76200"/>
                </a:lnTo>
                <a:lnTo>
                  <a:pt x="685800" y="0"/>
                </a:lnTo>
              </a:path>
            </a:pathLst>
          </a:custGeom>
          <a:ln w="25400">
            <a:solidFill>
              <a:srgbClr val="8B383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971800" y="2590800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0"/>
                </a:moveTo>
                <a:lnTo>
                  <a:pt x="0" y="228600"/>
                </a:lnTo>
              </a:path>
            </a:pathLst>
          </a:custGeom>
          <a:ln w="25400">
            <a:solidFill>
              <a:srgbClr val="8B383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834895" y="2511551"/>
            <a:ext cx="743712" cy="43281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881504" y="2597775"/>
            <a:ext cx="480821" cy="168768"/>
          </a:xfrm>
          <a:custGeom>
            <a:avLst/>
            <a:gdLst/>
            <a:ahLst/>
            <a:cxnLst/>
            <a:rect l="l" t="t" r="r" b="b"/>
            <a:pathLst>
              <a:path w="480821" h="168768">
                <a:moveTo>
                  <a:pt x="372923" y="110256"/>
                </a:moveTo>
                <a:lnTo>
                  <a:pt x="306104" y="137954"/>
                </a:lnTo>
                <a:lnTo>
                  <a:pt x="302357" y="148303"/>
                </a:lnTo>
                <a:lnTo>
                  <a:pt x="305315" y="162136"/>
                </a:lnTo>
                <a:lnTo>
                  <a:pt x="315243" y="168768"/>
                </a:lnTo>
                <a:lnTo>
                  <a:pt x="327406" y="168157"/>
                </a:lnTo>
                <a:lnTo>
                  <a:pt x="447512" y="120532"/>
                </a:lnTo>
                <a:lnTo>
                  <a:pt x="440563" y="120532"/>
                </a:lnTo>
                <a:lnTo>
                  <a:pt x="372923" y="110256"/>
                </a:lnTo>
                <a:close/>
              </a:path>
              <a:path w="480821" h="168768">
                <a:moveTo>
                  <a:pt x="406471" y="96350"/>
                </a:moveTo>
                <a:lnTo>
                  <a:pt x="372923" y="110256"/>
                </a:lnTo>
                <a:lnTo>
                  <a:pt x="440563" y="120532"/>
                </a:lnTo>
                <a:lnTo>
                  <a:pt x="441178" y="116468"/>
                </a:lnTo>
                <a:lnTo>
                  <a:pt x="431419" y="116468"/>
                </a:lnTo>
                <a:lnTo>
                  <a:pt x="406471" y="96350"/>
                </a:lnTo>
                <a:close/>
              </a:path>
              <a:path w="480821" h="168768">
                <a:moveTo>
                  <a:pt x="344122" y="0"/>
                </a:moveTo>
                <a:lnTo>
                  <a:pt x="333322" y="1961"/>
                </a:lnTo>
                <a:lnTo>
                  <a:pt x="322751" y="11502"/>
                </a:lnTo>
                <a:lnTo>
                  <a:pt x="321974" y="23269"/>
                </a:lnTo>
                <a:lnTo>
                  <a:pt x="328421" y="33410"/>
                </a:lnTo>
                <a:lnTo>
                  <a:pt x="376548" y="72220"/>
                </a:lnTo>
                <a:lnTo>
                  <a:pt x="446277" y="82813"/>
                </a:lnTo>
                <a:lnTo>
                  <a:pt x="440563" y="120532"/>
                </a:lnTo>
                <a:lnTo>
                  <a:pt x="447512" y="120532"/>
                </a:lnTo>
                <a:lnTo>
                  <a:pt x="480821" y="107324"/>
                </a:lnTo>
                <a:lnTo>
                  <a:pt x="352425" y="3692"/>
                </a:lnTo>
                <a:lnTo>
                  <a:pt x="344122" y="0"/>
                </a:lnTo>
                <a:close/>
              </a:path>
              <a:path w="480821" h="168768">
                <a:moveTo>
                  <a:pt x="436371" y="83956"/>
                </a:moveTo>
                <a:lnTo>
                  <a:pt x="406471" y="96350"/>
                </a:lnTo>
                <a:lnTo>
                  <a:pt x="431419" y="116468"/>
                </a:lnTo>
                <a:lnTo>
                  <a:pt x="436371" y="83956"/>
                </a:lnTo>
                <a:close/>
              </a:path>
              <a:path w="480821" h="168768">
                <a:moveTo>
                  <a:pt x="446104" y="83956"/>
                </a:moveTo>
                <a:lnTo>
                  <a:pt x="436371" y="83956"/>
                </a:lnTo>
                <a:lnTo>
                  <a:pt x="431419" y="116468"/>
                </a:lnTo>
                <a:lnTo>
                  <a:pt x="441178" y="116468"/>
                </a:lnTo>
                <a:lnTo>
                  <a:pt x="446104" y="83956"/>
                </a:lnTo>
                <a:close/>
              </a:path>
              <a:path w="480821" h="168768">
                <a:moveTo>
                  <a:pt x="5714" y="15884"/>
                </a:moveTo>
                <a:lnTo>
                  <a:pt x="0" y="53603"/>
                </a:lnTo>
                <a:lnTo>
                  <a:pt x="372923" y="110256"/>
                </a:lnTo>
                <a:lnTo>
                  <a:pt x="406471" y="96350"/>
                </a:lnTo>
                <a:lnTo>
                  <a:pt x="376548" y="72220"/>
                </a:lnTo>
                <a:lnTo>
                  <a:pt x="5714" y="15884"/>
                </a:lnTo>
                <a:close/>
              </a:path>
              <a:path w="480821" h="168768">
                <a:moveTo>
                  <a:pt x="376548" y="72220"/>
                </a:moveTo>
                <a:lnTo>
                  <a:pt x="406471" y="96350"/>
                </a:lnTo>
                <a:lnTo>
                  <a:pt x="436371" y="83956"/>
                </a:lnTo>
                <a:lnTo>
                  <a:pt x="446104" y="83956"/>
                </a:lnTo>
                <a:lnTo>
                  <a:pt x="446277" y="82813"/>
                </a:lnTo>
                <a:lnTo>
                  <a:pt x="376548" y="722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793992" y="2474976"/>
            <a:ext cx="740664" cy="42976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010272" y="2570520"/>
            <a:ext cx="479425" cy="170972"/>
          </a:xfrm>
          <a:custGeom>
            <a:avLst/>
            <a:gdLst/>
            <a:ahLst/>
            <a:cxnLst/>
            <a:rect l="l" t="t" r="r" b="b"/>
            <a:pathLst>
              <a:path w="479425" h="170972">
                <a:moveTo>
                  <a:pt x="147712" y="0"/>
                </a:moveTo>
                <a:lnTo>
                  <a:pt x="136144" y="3261"/>
                </a:lnTo>
                <a:lnTo>
                  <a:pt x="0" y="96479"/>
                </a:lnTo>
                <a:lnTo>
                  <a:pt x="148208" y="169123"/>
                </a:lnTo>
                <a:lnTo>
                  <a:pt x="156804" y="170972"/>
                </a:lnTo>
                <a:lnTo>
                  <a:pt x="167048" y="166788"/>
                </a:lnTo>
                <a:lnTo>
                  <a:pt x="175348" y="155003"/>
                </a:lnTo>
                <a:lnTo>
                  <a:pt x="173529" y="143369"/>
                </a:lnTo>
                <a:lnTo>
                  <a:pt x="164973" y="134960"/>
                </a:lnTo>
                <a:lnTo>
                  <a:pt x="119651" y="112735"/>
                </a:lnTo>
                <a:lnTo>
                  <a:pt x="39116" y="112735"/>
                </a:lnTo>
                <a:lnTo>
                  <a:pt x="36322" y="74762"/>
                </a:lnTo>
                <a:lnTo>
                  <a:pt x="104198" y="69868"/>
                </a:lnTo>
                <a:lnTo>
                  <a:pt x="163835" y="27494"/>
                </a:lnTo>
                <a:lnTo>
                  <a:pt x="164863" y="16722"/>
                </a:lnTo>
                <a:lnTo>
                  <a:pt x="158732" y="4019"/>
                </a:lnTo>
                <a:lnTo>
                  <a:pt x="147712" y="0"/>
                </a:lnTo>
                <a:close/>
              </a:path>
              <a:path w="479425" h="170972">
                <a:moveTo>
                  <a:pt x="104198" y="69868"/>
                </a:moveTo>
                <a:lnTo>
                  <a:pt x="36322" y="74762"/>
                </a:lnTo>
                <a:lnTo>
                  <a:pt x="39116" y="112735"/>
                </a:lnTo>
                <a:lnTo>
                  <a:pt x="84908" y="109433"/>
                </a:lnTo>
                <a:lnTo>
                  <a:pt x="48513" y="109433"/>
                </a:lnTo>
                <a:lnTo>
                  <a:pt x="46100" y="76667"/>
                </a:lnTo>
                <a:lnTo>
                  <a:pt x="94628" y="76667"/>
                </a:lnTo>
                <a:lnTo>
                  <a:pt x="104198" y="69868"/>
                </a:lnTo>
                <a:close/>
              </a:path>
              <a:path w="479425" h="170972">
                <a:moveTo>
                  <a:pt x="109327" y="107672"/>
                </a:moveTo>
                <a:lnTo>
                  <a:pt x="39116" y="112735"/>
                </a:lnTo>
                <a:lnTo>
                  <a:pt x="119651" y="112735"/>
                </a:lnTo>
                <a:lnTo>
                  <a:pt x="109327" y="107672"/>
                </a:lnTo>
                <a:close/>
              </a:path>
              <a:path w="479425" h="170972">
                <a:moveTo>
                  <a:pt x="46100" y="76667"/>
                </a:moveTo>
                <a:lnTo>
                  <a:pt x="48513" y="109433"/>
                </a:lnTo>
                <a:lnTo>
                  <a:pt x="74812" y="90747"/>
                </a:lnTo>
                <a:lnTo>
                  <a:pt x="46100" y="76667"/>
                </a:lnTo>
                <a:close/>
              </a:path>
              <a:path w="479425" h="170972">
                <a:moveTo>
                  <a:pt x="74812" y="90747"/>
                </a:moveTo>
                <a:lnTo>
                  <a:pt x="48513" y="109433"/>
                </a:lnTo>
                <a:lnTo>
                  <a:pt x="84908" y="109433"/>
                </a:lnTo>
                <a:lnTo>
                  <a:pt x="109327" y="107672"/>
                </a:lnTo>
                <a:lnTo>
                  <a:pt x="74812" y="90747"/>
                </a:lnTo>
                <a:close/>
              </a:path>
              <a:path w="479425" h="170972">
                <a:moveTo>
                  <a:pt x="476630" y="43012"/>
                </a:moveTo>
                <a:lnTo>
                  <a:pt x="104198" y="69868"/>
                </a:lnTo>
                <a:lnTo>
                  <a:pt x="74812" y="90747"/>
                </a:lnTo>
                <a:lnTo>
                  <a:pt x="109327" y="107672"/>
                </a:lnTo>
                <a:lnTo>
                  <a:pt x="479425" y="80985"/>
                </a:lnTo>
                <a:lnTo>
                  <a:pt x="476630" y="43012"/>
                </a:lnTo>
                <a:close/>
              </a:path>
              <a:path w="479425" h="170972">
                <a:moveTo>
                  <a:pt x="94628" y="76667"/>
                </a:moveTo>
                <a:lnTo>
                  <a:pt x="46100" y="76667"/>
                </a:lnTo>
                <a:lnTo>
                  <a:pt x="74812" y="90747"/>
                </a:lnTo>
                <a:lnTo>
                  <a:pt x="94628" y="7666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69391" y="3688079"/>
            <a:ext cx="8284464" cy="127406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81583" y="3745991"/>
            <a:ext cx="8333232" cy="105156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33400" y="3733800"/>
            <a:ext cx="8156448" cy="1143000"/>
          </a:xfrm>
          <a:custGeom>
            <a:avLst/>
            <a:gdLst/>
            <a:ahLst/>
            <a:cxnLst/>
            <a:rect l="l" t="t" r="r" b="b"/>
            <a:pathLst>
              <a:path w="8156448" h="1143000">
                <a:moveTo>
                  <a:pt x="7965948" y="0"/>
                </a:moveTo>
                <a:lnTo>
                  <a:pt x="190500" y="0"/>
                </a:lnTo>
                <a:lnTo>
                  <a:pt x="174876" y="631"/>
                </a:lnTo>
                <a:lnTo>
                  <a:pt x="130288" y="9717"/>
                </a:lnTo>
                <a:lnTo>
                  <a:pt x="90154" y="28554"/>
                </a:lnTo>
                <a:lnTo>
                  <a:pt x="55797" y="55816"/>
                </a:lnTo>
                <a:lnTo>
                  <a:pt x="28542" y="90176"/>
                </a:lnTo>
                <a:lnTo>
                  <a:pt x="9712" y="130308"/>
                </a:lnTo>
                <a:lnTo>
                  <a:pt x="631" y="174883"/>
                </a:lnTo>
                <a:lnTo>
                  <a:pt x="0" y="190500"/>
                </a:lnTo>
                <a:lnTo>
                  <a:pt x="0" y="952500"/>
                </a:lnTo>
                <a:lnTo>
                  <a:pt x="5536" y="998261"/>
                </a:lnTo>
                <a:lnTo>
                  <a:pt x="21263" y="1040021"/>
                </a:lnTo>
                <a:lnTo>
                  <a:pt x="45857" y="1076453"/>
                </a:lnTo>
                <a:lnTo>
                  <a:pt x="77994" y="1106228"/>
                </a:lnTo>
                <a:lnTo>
                  <a:pt x="116350" y="1128021"/>
                </a:lnTo>
                <a:lnTo>
                  <a:pt x="159600" y="1140505"/>
                </a:lnTo>
                <a:lnTo>
                  <a:pt x="190500" y="1143000"/>
                </a:lnTo>
                <a:lnTo>
                  <a:pt x="7965948" y="1143000"/>
                </a:lnTo>
                <a:lnTo>
                  <a:pt x="8011709" y="1137460"/>
                </a:lnTo>
                <a:lnTo>
                  <a:pt x="8053469" y="1121726"/>
                </a:lnTo>
                <a:lnTo>
                  <a:pt x="8089901" y="1097125"/>
                </a:lnTo>
                <a:lnTo>
                  <a:pt x="8119676" y="1064983"/>
                </a:lnTo>
                <a:lnTo>
                  <a:pt x="8141469" y="1026628"/>
                </a:lnTo>
                <a:lnTo>
                  <a:pt x="8153953" y="983386"/>
                </a:lnTo>
                <a:lnTo>
                  <a:pt x="8156448" y="952500"/>
                </a:lnTo>
                <a:lnTo>
                  <a:pt x="8156448" y="190500"/>
                </a:lnTo>
                <a:lnTo>
                  <a:pt x="8150908" y="144738"/>
                </a:lnTo>
                <a:lnTo>
                  <a:pt x="8135174" y="102978"/>
                </a:lnTo>
                <a:lnTo>
                  <a:pt x="8110573" y="66546"/>
                </a:lnTo>
                <a:lnTo>
                  <a:pt x="8078431" y="36771"/>
                </a:lnTo>
                <a:lnTo>
                  <a:pt x="8040076" y="14978"/>
                </a:lnTo>
                <a:lnTo>
                  <a:pt x="7996834" y="2494"/>
                </a:lnTo>
                <a:lnTo>
                  <a:pt x="7965948" y="0"/>
                </a:lnTo>
                <a:close/>
              </a:path>
            </a:pathLst>
          </a:custGeom>
          <a:solidFill>
            <a:srgbClr val="F7954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33400" y="3733800"/>
            <a:ext cx="8156448" cy="1143000"/>
          </a:xfrm>
          <a:custGeom>
            <a:avLst/>
            <a:gdLst/>
            <a:ahLst/>
            <a:cxnLst/>
            <a:rect l="l" t="t" r="r" b="b"/>
            <a:pathLst>
              <a:path w="8156448" h="1143000">
                <a:moveTo>
                  <a:pt x="0" y="190500"/>
                </a:moveTo>
                <a:lnTo>
                  <a:pt x="5536" y="144738"/>
                </a:lnTo>
                <a:lnTo>
                  <a:pt x="21263" y="102978"/>
                </a:lnTo>
                <a:lnTo>
                  <a:pt x="45857" y="66546"/>
                </a:lnTo>
                <a:lnTo>
                  <a:pt x="77994" y="36771"/>
                </a:lnTo>
                <a:lnTo>
                  <a:pt x="116350" y="14978"/>
                </a:lnTo>
                <a:lnTo>
                  <a:pt x="159600" y="2494"/>
                </a:lnTo>
                <a:lnTo>
                  <a:pt x="190500" y="0"/>
                </a:lnTo>
                <a:lnTo>
                  <a:pt x="7965948" y="0"/>
                </a:lnTo>
                <a:lnTo>
                  <a:pt x="7981564" y="631"/>
                </a:lnTo>
                <a:lnTo>
                  <a:pt x="7996834" y="2494"/>
                </a:lnTo>
                <a:lnTo>
                  <a:pt x="8040076" y="14978"/>
                </a:lnTo>
                <a:lnTo>
                  <a:pt x="8078431" y="36771"/>
                </a:lnTo>
                <a:lnTo>
                  <a:pt x="8110573" y="66546"/>
                </a:lnTo>
                <a:lnTo>
                  <a:pt x="8135174" y="102978"/>
                </a:lnTo>
                <a:lnTo>
                  <a:pt x="8150908" y="144738"/>
                </a:lnTo>
                <a:lnTo>
                  <a:pt x="8156448" y="190500"/>
                </a:lnTo>
                <a:lnTo>
                  <a:pt x="8156448" y="952500"/>
                </a:lnTo>
                <a:lnTo>
                  <a:pt x="8155816" y="968116"/>
                </a:lnTo>
                <a:lnTo>
                  <a:pt x="8153953" y="983386"/>
                </a:lnTo>
                <a:lnTo>
                  <a:pt x="8141469" y="1026628"/>
                </a:lnTo>
                <a:lnTo>
                  <a:pt x="8119676" y="1064983"/>
                </a:lnTo>
                <a:lnTo>
                  <a:pt x="8089901" y="1097125"/>
                </a:lnTo>
                <a:lnTo>
                  <a:pt x="8053469" y="1121726"/>
                </a:lnTo>
                <a:lnTo>
                  <a:pt x="8011709" y="1137460"/>
                </a:lnTo>
                <a:lnTo>
                  <a:pt x="7965948" y="1143000"/>
                </a:lnTo>
                <a:lnTo>
                  <a:pt x="190500" y="1143000"/>
                </a:lnTo>
                <a:lnTo>
                  <a:pt x="174876" y="1142368"/>
                </a:lnTo>
                <a:lnTo>
                  <a:pt x="159600" y="1140505"/>
                </a:lnTo>
                <a:lnTo>
                  <a:pt x="116350" y="1128021"/>
                </a:lnTo>
                <a:lnTo>
                  <a:pt x="77994" y="1106228"/>
                </a:lnTo>
                <a:lnTo>
                  <a:pt x="45857" y="1076453"/>
                </a:lnTo>
                <a:lnTo>
                  <a:pt x="21263" y="1040021"/>
                </a:lnTo>
                <a:lnTo>
                  <a:pt x="5536" y="998261"/>
                </a:lnTo>
                <a:lnTo>
                  <a:pt x="0" y="952500"/>
                </a:lnTo>
                <a:lnTo>
                  <a:pt x="0" y="190500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536244" y="3856563"/>
            <a:ext cx="8261350" cy="113326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05740" marR="318135" indent="-1905" algn="ctr">
              <a:lnSpc>
                <a:spcPct val="100099"/>
              </a:lnSpc>
            </a:pPr>
            <a:r>
              <a:rPr sz="2800" dirty="0" smtClean="0">
                <a:solidFill>
                  <a:srgbClr val="FFFFFF"/>
                </a:solidFill>
                <a:latin typeface="Calibri"/>
                <a:cs typeface="Calibri"/>
              </a:rPr>
              <a:t>Lo</a:t>
            </a:r>
            <a:r>
              <a:rPr sz="2800" spc="5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800" spc="10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-f</a:t>
            </a:r>
            <a:r>
              <a:rPr sz="2800" spc="-40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800" spc="-15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:</a:t>
            </a:r>
            <a:r>
              <a:rPr sz="2800" spc="-6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All</a:t>
            </a:r>
            <a:r>
              <a:rPr sz="2800" spc="-20" dirty="0" smtClean="0">
                <a:solidFill>
                  <a:srgbClr val="FFFFFF"/>
                </a:solidFill>
                <a:latin typeface="Calibri"/>
                <a:cs typeface="Calibri"/>
              </a:rPr>
              <a:t> s</a:t>
            </a:r>
            <a:r>
              <a:rPr sz="2800" spc="-30" dirty="0" smtClean="0">
                <a:solidFill>
                  <a:srgbClr val="FFFFFF"/>
                </a:solidFill>
                <a:latin typeface="Calibri"/>
                <a:cs typeface="Calibri"/>
              </a:rPr>
              <a:t>tat</a:t>
            </a: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800" spc="-4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5" dirty="0" smtClean="0">
                <a:solidFill>
                  <a:srgbClr val="FFFFFF"/>
                </a:solidFill>
                <a:latin typeface="Calibri"/>
                <a:cs typeface="Calibri"/>
              </a:rPr>
              <a:t>upd</a:t>
            </a:r>
            <a:r>
              <a:rPr sz="2800" spc="-30" dirty="0" smtClean="0">
                <a:solidFill>
                  <a:srgbClr val="FFFFFF"/>
                </a:solidFill>
                <a:latin typeface="Calibri"/>
                <a:cs typeface="Calibri"/>
              </a:rPr>
              <a:t>at</a:t>
            </a: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es</a:t>
            </a:r>
            <a:r>
              <a:rPr sz="2800" spc="1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should</a:t>
            </a:r>
            <a:r>
              <a:rPr sz="2800" spc="-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5" dirty="0" smtClean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e </a:t>
            </a:r>
            <a:r>
              <a:rPr sz="2800" spc="-40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800" spc="-3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2800" spc="5" dirty="0" smtClean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800" spc="-20" dirty="0" smtClean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800" spc="-30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ed</a:t>
            </a:r>
            <a:r>
              <a:rPr sz="2800" spc="-3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2800" spc="-2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800" spc="-15" dirty="0" smtClean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e t</a:t>
            </a:r>
            <a:r>
              <a:rPr sz="2800" spc="-50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800" spc="-15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800" spc="-20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800" spc="-65" dirty="0" smtClean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er</a:t>
            </a:r>
            <a:r>
              <a:rPr sz="2800" spc="-45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ed</a:t>
            </a:r>
            <a:r>
              <a:rPr sz="2800" spc="-7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20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800" spc="-30" dirty="0" smtClean="0">
                <a:solidFill>
                  <a:srgbClr val="FFFFFF"/>
                </a:solidFill>
                <a:latin typeface="Calibri"/>
                <a:cs typeface="Calibri"/>
              </a:rPr>
              <a:t>tat</a:t>
            </a: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e,</a:t>
            </a:r>
            <a:r>
              <a:rPr sz="2800" spc="-4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800" spc="-15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d all </a:t>
            </a:r>
            <a:r>
              <a:rPr sz="2800" spc="-20" dirty="0" smtClean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800" spc="-15" dirty="0" smtClean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800" spc="-100" dirty="0" smtClean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2800" spc="-3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ts</a:t>
            </a:r>
            <a:r>
              <a:rPr sz="2800" spc="3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should</a:t>
            </a:r>
            <a:r>
              <a:rPr sz="2800" spc="-3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5" dirty="0" smtClean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e p</a:t>
            </a:r>
            <a:r>
              <a:rPr sz="2800" spc="-50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oc</a:t>
            </a:r>
            <a:r>
              <a:rPr sz="2800" spc="-15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800" spc="5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ed</a:t>
            </a:r>
            <a:endParaRPr sz="2800" dirty="0">
              <a:latin typeface="Calibri"/>
              <a:cs typeface="Calibri"/>
            </a:endParaRPr>
          </a:p>
          <a:p>
            <a:pPr>
              <a:lnSpc>
                <a:spcPts val="1000"/>
              </a:lnSpc>
            </a:pPr>
            <a:endParaRPr sz="1000" dirty="0"/>
          </a:p>
        </p:txBody>
      </p:sp>
      <p:sp>
        <p:nvSpPr>
          <p:cNvPr id="46" name="object 4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902969">
              <a:lnSpc>
                <a:spcPct val="100000"/>
              </a:lnSpc>
            </a:pPr>
            <a:r>
              <a:rPr sz="4400" b="1" spc="-20" dirty="0" smtClean="0">
                <a:solidFill>
                  <a:srgbClr val="E36C09"/>
                </a:solidFill>
                <a:latin typeface="Calibri"/>
                <a:cs typeface="Calibri"/>
              </a:rPr>
              <a:t>L</a:t>
            </a:r>
            <a:r>
              <a:rPr sz="4400" b="1" spc="-45" dirty="0" smtClean="0">
                <a:solidFill>
                  <a:srgbClr val="E36C09"/>
                </a:solidFill>
                <a:latin typeface="Calibri"/>
                <a:cs typeface="Calibri"/>
              </a:rPr>
              <a:t>o</a:t>
            </a:r>
            <a:r>
              <a:rPr sz="4400" b="1" spc="-70" dirty="0" smtClean="0">
                <a:solidFill>
                  <a:srgbClr val="E36C09"/>
                </a:solidFill>
                <a:latin typeface="Calibri"/>
                <a:cs typeface="Calibri"/>
              </a:rPr>
              <a:t>s</a:t>
            </a:r>
            <a:r>
              <a:rPr sz="4400" b="1" spc="-20" dirty="0" smtClean="0">
                <a:solidFill>
                  <a:srgbClr val="E36C09"/>
                </a:solidFill>
                <a:latin typeface="Calibri"/>
                <a:cs typeface="Calibri"/>
              </a:rPr>
              <a:t>t </a:t>
            </a:r>
            <a:r>
              <a:rPr sz="4400" b="1" spc="-25" dirty="0" smtClean="0">
                <a:solidFill>
                  <a:srgbClr val="E36C09"/>
                </a:solidFill>
                <a:latin typeface="Calibri"/>
                <a:cs typeface="Calibri"/>
              </a:rPr>
              <a:t>u</a:t>
            </a:r>
            <a:r>
              <a:rPr sz="4400" b="1" spc="-35" dirty="0" smtClean="0">
                <a:solidFill>
                  <a:srgbClr val="E36C09"/>
                </a:solidFill>
                <a:latin typeface="Calibri"/>
                <a:cs typeface="Calibri"/>
              </a:rPr>
              <a:t>p</a:t>
            </a:r>
            <a:r>
              <a:rPr sz="4400" b="1" spc="-25" dirty="0" smtClean="0">
                <a:solidFill>
                  <a:srgbClr val="E36C09"/>
                </a:solidFill>
                <a:latin typeface="Calibri"/>
                <a:cs typeface="Calibri"/>
              </a:rPr>
              <a:t>d</a:t>
            </a:r>
            <a:r>
              <a:rPr sz="4400" b="1" spc="-90" dirty="0" smtClean="0">
                <a:solidFill>
                  <a:srgbClr val="E36C09"/>
                </a:solidFill>
                <a:latin typeface="Calibri"/>
                <a:cs typeface="Calibri"/>
              </a:rPr>
              <a:t>a</a:t>
            </a:r>
            <a:r>
              <a:rPr sz="4400" b="1" spc="-85" dirty="0" smtClean="0">
                <a:solidFill>
                  <a:srgbClr val="E36C09"/>
                </a:solidFill>
                <a:latin typeface="Calibri"/>
                <a:cs typeface="Calibri"/>
              </a:rPr>
              <a:t>t</a:t>
            </a:r>
            <a:r>
              <a:rPr sz="4400" b="1" spc="-20" dirty="0" smtClean="0">
                <a:solidFill>
                  <a:srgbClr val="E36C09"/>
                </a:solidFill>
                <a:latin typeface="Calibri"/>
                <a:cs typeface="Calibri"/>
              </a:rPr>
              <a:t>es</a:t>
            </a:r>
            <a:r>
              <a:rPr sz="4400" b="1" spc="50" dirty="0" smtClean="0">
                <a:solidFill>
                  <a:srgbClr val="E36C09"/>
                </a:solidFill>
                <a:latin typeface="Calibri"/>
                <a:cs typeface="Calibri"/>
              </a:rPr>
              <a:t> </a:t>
            </a:r>
            <a:r>
              <a:rPr sz="4400" b="1" spc="-25" dirty="0" smtClean="0">
                <a:solidFill>
                  <a:srgbClr val="E36C09"/>
                </a:solidFill>
                <a:latin typeface="Calibri"/>
                <a:cs typeface="Calibri"/>
              </a:rPr>
              <a:t>d</a:t>
            </a:r>
            <a:r>
              <a:rPr sz="4400" b="1" spc="-40" dirty="0" smtClean="0">
                <a:solidFill>
                  <a:srgbClr val="E36C09"/>
                </a:solidFill>
                <a:latin typeface="Calibri"/>
                <a:cs typeface="Calibri"/>
              </a:rPr>
              <a:t>u</a:t>
            </a:r>
            <a:r>
              <a:rPr sz="4400" b="1" spc="-20" dirty="0" smtClean="0">
                <a:solidFill>
                  <a:srgbClr val="E36C09"/>
                </a:solidFill>
                <a:latin typeface="Calibri"/>
                <a:cs typeface="Calibri"/>
              </a:rPr>
              <a:t>ring</a:t>
            </a:r>
            <a:r>
              <a:rPr sz="4400" b="1" spc="30" dirty="0" smtClean="0">
                <a:solidFill>
                  <a:srgbClr val="E36C09"/>
                </a:solidFill>
                <a:latin typeface="Calibri"/>
                <a:cs typeface="Calibri"/>
              </a:rPr>
              <a:t> </a:t>
            </a:r>
            <a:r>
              <a:rPr sz="4400" b="1" spc="-40" dirty="0" smtClean="0">
                <a:solidFill>
                  <a:srgbClr val="E36C09"/>
                </a:solidFill>
                <a:latin typeface="Calibri"/>
                <a:cs typeface="Calibri"/>
              </a:rPr>
              <a:t>m</a:t>
            </a:r>
            <a:r>
              <a:rPr sz="4400" b="1" spc="-60" dirty="0" smtClean="0">
                <a:solidFill>
                  <a:srgbClr val="E36C09"/>
                </a:solidFill>
                <a:latin typeface="Calibri"/>
                <a:cs typeface="Calibri"/>
              </a:rPr>
              <a:t>o</a:t>
            </a:r>
            <a:r>
              <a:rPr sz="4400" b="1" spc="-70" dirty="0" smtClean="0">
                <a:solidFill>
                  <a:srgbClr val="E36C09"/>
                </a:solidFill>
                <a:latin typeface="Calibri"/>
                <a:cs typeface="Calibri"/>
              </a:rPr>
              <a:t>v</a:t>
            </a:r>
            <a:r>
              <a:rPr sz="4400" b="1" spc="-25" dirty="0" smtClean="0">
                <a:solidFill>
                  <a:srgbClr val="E36C09"/>
                </a:solidFill>
                <a:latin typeface="Calibri"/>
                <a:cs typeface="Calibri"/>
              </a:rPr>
              <a:t>e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2533904" y="2935223"/>
            <a:ext cx="269240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b="1" spc="-15" dirty="0" smtClean="0">
                <a:solidFill>
                  <a:srgbClr val="FFFFFF"/>
                </a:solidFill>
                <a:latin typeface="Calibri"/>
                <a:cs typeface="Calibri"/>
              </a:rPr>
              <a:t>B1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6535673" y="2553970"/>
            <a:ext cx="26860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b="1" spc="-20" dirty="0" smtClean="0">
                <a:solidFill>
                  <a:srgbClr val="FFFFFF"/>
                </a:solidFill>
                <a:latin typeface="Calibri"/>
                <a:cs typeface="Calibri"/>
              </a:rPr>
              <a:t>R1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2533904" y="2553970"/>
            <a:ext cx="26860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b="1" spc="-20" dirty="0" smtClean="0">
                <a:solidFill>
                  <a:srgbClr val="FFFFFF"/>
                </a:solidFill>
                <a:latin typeface="Calibri"/>
                <a:cs typeface="Calibri"/>
              </a:rPr>
              <a:t>R2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810564" y="2245486"/>
            <a:ext cx="996315" cy="7600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400" b="1" spc="-15" dirty="0" smtClean="0">
                <a:latin typeface="Calibri"/>
                <a:cs typeface="Calibri"/>
              </a:rPr>
              <a:t>M</a:t>
            </a:r>
            <a:r>
              <a:rPr sz="2400" b="1" spc="-5" dirty="0" smtClean="0">
                <a:latin typeface="Calibri"/>
                <a:cs typeface="Calibri"/>
              </a:rPr>
              <a:t>i</a:t>
            </a:r>
            <a:r>
              <a:rPr sz="2400" b="1" spc="0" dirty="0" smtClean="0">
                <a:latin typeface="Calibri"/>
                <a:cs typeface="Calibri"/>
              </a:rPr>
              <a:t>ss</a:t>
            </a:r>
            <a:r>
              <a:rPr sz="2400" b="1" spc="10" dirty="0" smtClean="0">
                <a:latin typeface="Calibri"/>
                <a:cs typeface="Calibri"/>
              </a:rPr>
              <a:t>i</a:t>
            </a:r>
            <a:r>
              <a:rPr sz="2400" b="1" spc="0" dirty="0" smtClean="0">
                <a:latin typeface="Calibri"/>
                <a:cs typeface="Calibri"/>
              </a:rPr>
              <a:t>ng</a:t>
            </a:r>
            <a:endParaRPr sz="2400">
              <a:latin typeface="Calibri"/>
              <a:cs typeface="Calibri"/>
            </a:endParaRPr>
          </a:p>
          <a:p>
            <a:pPr marL="356870">
              <a:lnSpc>
                <a:spcPct val="100000"/>
              </a:lnSpc>
            </a:pPr>
            <a:r>
              <a:rPr sz="2400" b="1" spc="-35" dirty="0" smtClean="0">
                <a:latin typeface="Calibri"/>
                <a:cs typeface="Calibri"/>
              </a:rPr>
              <a:t>s</a:t>
            </a:r>
            <a:r>
              <a:rPr sz="2400" b="1" spc="-30" dirty="0" smtClean="0">
                <a:latin typeface="Calibri"/>
                <a:cs typeface="Calibri"/>
              </a:rPr>
              <a:t>t</a:t>
            </a:r>
            <a:r>
              <a:rPr sz="2400" b="1" spc="-50" dirty="0" smtClean="0">
                <a:latin typeface="Calibri"/>
                <a:cs typeface="Calibri"/>
              </a:rPr>
              <a:t>a</a:t>
            </a:r>
            <a:r>
              <a:rPr sz="2400" b="1" spc="-30" dirty="0" smtClean="0">
                <a:latin typeface="Calibri"/>
                <a:cs typeface="Calibri"/>
              </a:rPr>
              <a:t>t</a:t>
            </a:r>
            <a:r>
              <a:rPr sz="2400" b="1" spc="0" dirty="0" smtClean="0">
                <a:latin typeface="Calibri"/>
                <a:cs typeface="Calibri"/>
              </a:rPr>
              <a:t>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3890009" y="3071876"/>
            <a:ext cx="2875280" cy="5130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2223135" algn="l"/>
              </a:tabLst>
            </a:pPr>
            <a:r>
              <a:rPr sz="2800" b="1" spc="5" dirty="0" smtClean="0">
                <a:solidFill>
                  <a:srgbClr val="E36C09"/>
                </a:solidFill>
                <a:latin typeface="Calibri"/>
                <a:cs typeface="Calibri"/>
              </a:rPr>
              <a:t>B</a:t>
            </a:r>
            <a:r>
              <a:rPr sz="2800" b="1" spc="-15" dirty="0" smtClean="0">
                <a:solidFill>
                  <a:srgbClr val="E36C09"/>
                </a:solidFill>
                <a:latin typeface="Calibri"/>
                <a:cs typeface="Calibri"/>
              </a:rPr>
              <a:t>r</a:t>
            </a:r>
            <a:r>
              <a:rPr sz="2800" b="1" spc="0" dirty="0" smtClean="0">
                <a:solidFill>
                  <a:srgbClr val="E36C09"/>
                </a:solidFill>
                <a:latin typeface="Calibri"/>
                <a:cs typeface="Calibri"/>
              </a:rPr>
              <a:t>o</a:t>
            </a:r>
            <a:r>
              <a:rPr sz="2775" b="1" spc="7" baseline="-19519" dirty="0" smtClean="0">
                <a:solidFill>
                  <a:srgbClr val="E36C09"/>
                </a:solidFill>
                <a:latin typeface="Calibri"/>
                <a:cs typeface="Calibri"/>
              </a:rPr>
              <a:t>1	</a:t>
            </a:r>
            <a:r>
              <a:rPr sz="2800" b="1" spc="5" dirty="0" smtClean="0">
                <a:solidFill>
                  <a:srgbClr val="E36C09"/>
                </a:solidFill>
                <a:latin typeface="Calibri"/>
                <a:cs typeface="Calibri"/>
              </a:rPr>
              <a:t>B</a:t>
            </a:r>
            <a:r>
              <a:rPr sz="2800" b="1" spc="-20" dirty="0" smtClean="0">
                <a:solidFill>
                  <a:srgbClr val="E36C09"/>
                </a:solidFill>
                <a:latin typeface="Calibri"/>
                <a:cs typeface="Calibri"/>
              </a:rPr>
              <a:t>r</a:t>
            </a:r>
            <a:r>
              <a:rPr sz="2800" b="1" spc="5" dirty="0" smtClean="0">
                <a:solidFill>
                  <a:srgbClr val="E36C09"/>
                </a:solidFill>
                <a:latin typeface="Calibri"/>
                <a:cs typeface="Calibri"/>
              </a:rPr>
              <a:t>o</a:t>
            </a:r>
            <a:r>
              <a:rPr sz="2775" b="1" spc="7" baseline="-19519" dirty="0" smtClean="0">
                <a:solidFill>
                  <a:srgbClr val="E36C09"/>
                </a:solidFill>
                <a:latin typeface="Calibri"/>
                <a:cs typeface="Calibri"/>
              </a:rPr>
              <a:t>2</a:t>
            </a:r>
            <a:endParaRPr sz="2775" baseline="-19519">
              <a:latin typeface="Calibri"/>
              <a:cs typeface="Calibri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917244" y="1552321"/>
            <a:ext cx="2600325" cy="44195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400" i="1" dirty="0" smtClean="0">
                <a:latin typeface="Calibri"/>
                <a:cs typeface="Calibri"/>
              </a:rPr>
              <a:t>m</a:t>
            </a:r>
            <a:r>
              <a:rPr sz="2400" i="1" spc="-15" dirty="0" smtClean="0">
                <a:latin typeface="Calibri"/>
                <a:cs typeface="Calibri"/>
              </a:rPr>
              <a:t>o</a:t>
            </a:r>
            <a:r>
              <a:rPr sz="2400" i="1" spc="5" dirty="0" smtClean="0">
                <a:latin typeface="Calibri"/>
                <a:cs typeface="Calibri"/>
              </a:rPr>
              <a:t>v</a:t>
            </a:r>
            <a:r>
              <a:rPr sz="2400" i="1" spc="0" dirty="0" smtClean="0">
                <a:latin typeface="Calibri"/>
                <a:cs typeface="Calibri"/>
              </a:rPr>
              <a:t>e(</a:t>
            </a:r>
            <a:r>
              <a:rPr sz="2400" i="1" spc="-15" dirty="0" smtClean="0">
                <a:latin typeface="Calibri"/>
                <a:cs typeface="Calibri"/>
              </a:rPr>
              <a:t>r</a:t>
            </a:r>
            <a:r>
              <a:rPr sz="2400" i="1" spc="0" dirty="0" smtClean="0">
                <a:latin typeface="Calibri"/>
                <a:cs typeface="Calibri"/>
              </a:rPr>
              <a:t>ed</a:t>
            </a:r>
            <a:r>
              <a:rPr sz="2400" i="1" spc="-10" dirty="0" smtClean="0">
                <a:latin typeface="Calibri"/>
                <a:cs typeface="Calibri"/>
              </a:rPr>
              <a:t>,</a:t>
            </a:r>
            <a:r>
              <a:rPr sz="2400" i="1" spc="-15" dirty="0" smtClean="0">
                <a:latin typeface="Calibri"/>
                <a:cs typeface="Calibri"/>
              </a:rPr>
              <a:t>B</a:t>
            </a:r>
            <a:r>
              <a:rPr sz="2400" i="1" spc="-10" dirty="0" smtClean="0">
                <a:latin typeface="Calibri"/>
                <a:cs typeface="Calibri"/>
              </a:rPr>
              <a:t>r</a:t>
            </a:r>
            <a:r>
              <a:rPr sz="2400" i="1" spc="-5" dirty="0" smtClean="0">
                <a:latin typeface="Calibri"/>
                <a:cs typeface="Calibri"/>
              </a:rPr>
              <a:t>o</a:t>
            </a:r>
            <a:r>
              <a:rPr sz="2400" i="1" spc="0" baseline="-20833" dirty="0" smtClean="0">
                <a:latin typeface="Calibri"/>
                <a:cs typeface="Calibri"/>
              </a:rPr>
              <a:t>1</a:t>
            </a:r>
            <a:r>
              <a:rPr sz="2400" i="1" spc="30" baseline="-20833" dirty="0" smtClean="0">
                <a:latin typeface="Calibri"/>
                <a:cs typeface="Calibri"/>
              </a:rPr>
              <a:t> </a:t>
            </a:r>
            <a:r>
              <a:rPr sz="2400" i="1" spc="0" dirty="0" smtClean="0">
                <a:latin typeface="Calibri"/>
                <a:cs typeface="Calibri"/>
              </a:rPr>
              <a:t>,</a:t>
            </a:r>
            <a:r>
              <a:rPr sz="2400" i="1" spc="-15" dirty="0" smtClean="0">
                <a:latin typeface="Calibri"/>
                <a:cs typeface="Calibri"/>
              </a:rPr>
              <a:t>B</a:t>
            </a:r>
            <a:r>
              <a:rPr sz="2400" i="1" spc="-10" dirty="0" smtClean="0">
                <a:latin typeface="Calibri"/>
                <a:cs typeface="Calibri"/>
              </a:rPr>
              <a:t>ro</a:t>
            </a:r>
            <a:r>
              <a:rPr sz="2400" i="1" spc="0" baseline="-20833" dirty="0" smtClean="0">
                <a:latin typeface="Calibri"/>
                <a:cs typeface="Calibri"/>
              </a:rPr>
              <a:t>2</a:t>
            </a:r>
            <a:r>
              <a:rPr sz="2400" i="1" spc="30" baseline="-20833" dirty="0" smtClean="0">
                <a:latin typeface="Calibri"/>
                <a:cs typeface="Calibri"/>
              </a:rPr>
              <a:t> </a:t>
            </a:r>
            <a:r>
              <a:rPr sz="2400" spc="0" dirty="0" smtClean="0">
                <a:latin typeface="Calibri"/>
                <a:cs typeface="Calibri"/>
              </a:rPr>
              <a:t>)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7569454" y="2245486"/>
            <a:ext cx="1044575" cy="7600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400" b="1" spc="-10" dirty="0" smtClean="0">
                <a:latin typeface="Calibri"/>
                <a:cs typeface="Calibri"/>
              </a:rPr>
              <a:t>M</a:t>
            </a:r>
            <a:r>
              <a:rPr sz="2400" b="1" spc="-5" dirty="0" smtClean="0">
                <a:latin typeface="Calibri"/>
                <a:cs typeface="Calibri"/>
              </a:rPr>
              <a:t>i</a:t>
            </a:r>
            <a:r>
              <a:rPr sz="2400" b="1" spc="0" dirty="0" smtClean="0">
                <a:latin typeface="Calibri"/>
                <a:cs typeface="Calibri"/>
              </a:rPr>
              <a:t>s</a:t>
            </a:r>
            <a:r>
              <a:rPr sz="2400" b="1" spc="5" dirty="0" smtClean="0">
                <a:latin typeface="Calibri"/>
                <a:cs typeface="Calibri"/>
              </a:rPr>
              <a:t>s</a:t>
            </a:r>
            <a:r>
              <a:rPr sz="2400" b="1" spc="-5" dirty="0" smtClean="0">
                <a:latin typeface="Calibri"/>
                <a:cs typeface="Calibri"/>
              </a:rPr>
              <a:t>i</a:t>
            </a:r>
            <a:r>
              <a:rPr sz="2400" b="1" spc="5" dirty="0" smtClean="0">
                <a:latin typeface="Calibri"/>
                <a:cs typeface="Calibri"/>
              </a:rPr>
              <a:t>n</a:t>
            </a:r>
            <a:r>
              <a:rPr sz="2400" b="1" spc="0" dirty="0" smtClean="0">
                <a:latin typeface="Calibri"/>
                <a:cs typeface="Calibri"/>
              </a:rPr>
              <a:t>g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b="1" spc="-10" dirty="0" smtClean="0">
                <a:latin typeface="Calibri"/>
                <a:cs typeface="Calibri"/>
              </a:rPr>
              <a:t>upd</a:t>
            </a:r>
            <a:r>
              <a:rPr sz="2400" b="1" spc="-50" dirty="0" smtClean="0">
                <a:latin typeface="Calibri"/>
                <a:cs typeface="Calibri"/>
              </a:rPr>
              <a:t>a</a:t>
            </a:r>
            <a:r>
              <a:rPr sz="2400" b="1" spc="-30" dirty="0" smtClean="0">
                <a:latin typeface="Calibri"/>
                <a:cs typeface="Calibri"/>
              </a:rPr>
              <a:t>t</a:t>
            </a:r>
            <a:r>
              <a:rPr sz="2400" b="1" spc="0" dirty="0" smtClean="0">
                <a:latin typeface="Calibri"/>
                <a:cs typeface="Calibri"/>
              </a:rPr>
              <a:t>es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7726680" y="1447800"/>
            <a:ext cx="685800" cy="6858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568183" y="1344167"/>
            <a:ext cx="1018031" cy="101498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8031480" y="1807464"/>
            <a:ext cx="91440" cy="9143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620000" y="1371600"/>
            <a:ext cx="914400" cy="91440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620000" y="1371600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0" y="457200"/>
                </a:moveTo>
                <a:lnTo>
                  <a:pt x="5984" y="383046"/>
                </a:lnTo>
                <a:lnTo>
                  <a:pt x="23311" y="312700"/>
                </a:lnTo>
                <a:lnTo>
                  <a:pt x="51037" y="247102"/>
                </a:lnTo>
                <a:lnTo>
                  <a:pt x="88221" y="187195"/>
                </a:lnTo>
                <a:lnTo>
                  <a:pt x="133921" y="133921"/>
                </a:lnTo>
                <a:lnTo>
                  <a:pt x="187195" y="88221"/>
                </a:lnTo>
                <a:lnTo>
                  <a:pt x="247102" y="51037"/>
                </a:lnTo>
                <a:lnTo>
                  <a:pt x="312700" y="23311"/>
                </a:lnTo>
                <a:lnTo>
                  <a:pt x="383046" y="5984"/>
                </a:lnTo>
                <a:lnTo>
                  <a:pt x="457200" y="0"/>
                </a:lnTo>
                <a:lnTo>
                  <a:pt x="494693" y="1515"/>
                </a:lnTo>
                <a:lnTo>
                  <a:pt x="531353" y="5984"/>
                </a:lnTo>
                <a:lnTo>
                  <a:pt x="601699" y="23311"/>
                </a:lnTo>
                <a:lnTo>
                  <a:pt x="667297" y="51037"/>
                </a:lnTo>
                <a:lnTo>
                  <a:pt x="727204" y="88221"/>
                </a:lnTo>
                <a:lnTo>
                  <a:pt x="780478" y="133921"/>
                </a:lnTo>
                <a:lnTo>
                  <a:pt x="826178" y="187195"/>
                </a:lnTo>
                <a:lnTo>
                  <a:pt x="863362" y="247102"/>
                </a:lnTo>
                <a:lnTo>
                  <a:pt x="891088" y="312700"/>
                </a:lnTo>
                <a:lnTo>
                  <a:pt x="908415" y="383046"/>
                </a:lnTo>
                <a:lnTo>
                  <a:pt x="914400" y="457200"/>
                </a:lnTo>
                <a:lnTo>
                  <a:pt x="912884" y="494693"/>
                </a:lnTo>
                <a:lnTo>
                  <a:pt x="908415" y="531353"/>
                </a:lnTo>
                <a:lnTo>
                  <a:pt x="891088" y="601699"/>
                </a:lnTo>
                <a:lnTo>
                  <a:pt x="863362" y="667297"/>
                </a:lnTo>
                <a:lnTo>
                  <a:pt x="826178" y="727204"/>
                </a:lnTo>
                <a:lnTo>
                  <a:pt x="780478" y="780478"/>
                </a:lnTo>
                <a:lnTo>
                  <a:pt x="727204" y="826178"/>
                </a:lnTo>
                <a:lnTo>
                  <a:pt x="667297" y="863362"/>
                </a:lnTo>
                <a:lnTo>
                  <a:pt x="601699" y="891088"/>
                </a:lnTo>
                <a:lnTo>
                  <a:pt x="531353" y="908415"/>
                </a:lnTo>
                <a:lnTo>
                  <a:pt x="457200" y="914400"/>
                </a:lnTo>
                <a:lnTo>
                  <a:pt x="419706" y="912884"/>
                </a:lnTo>
                <a:lnTo>
                  <a:pt x="383046" y="908415"/>
                </a:lnTo>
                <a:lnTo>
                  <a:pt x="312700" y="891088"/>
                </a:lnTo>
                <a:lnTo>
                  <a:pt x="247102" y="863362"/>
                </a:lnTo>
                <a:lnTo>
                  <a:pt x="187195" y="826178"/>
                </a:lnTo>
                <a:lnTo>
                  <a:pt x="133921" y="780478"/>
                </a:lnTo>
                <a:lnTo>
                  <a:pt x="88221" y="727204"/>
                </a:lnTo>
                <a:lnTo>
                  <a:pt x="51037" y="667297"/>
                </a:lnTo>
                <a:lnTo>
                  <a:pt x="23311" y="601699"/>
                </a:lnTo>
                <a:lnTo>
                  <a:pt x="5984" y="531353"/>
                </a:lnTo>
                <a:lnTo>
                  <a:pt x="0" y="457200"/>
                </a:lnTo>
                <a:close/>
              </a:path>
            </a:pathLst>
          </a:custGeom>
          <a:ln w="9525">
            <a:solidFill>
              <a:srgbClr val="BD4A4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7838820" y="1450435"/>
            <a:ext cx="616617" cy="616743"/>
          </a:xfrm>
          <a:custGeom>
            <a:avLst/>
            <a:gdLst/>
            <a:ahLst/>
            <a:cxnLst/>
            <a:rect l="l" t="t" r="r" b="b"/>
            <a:pathLst>
              <a:path w="616617" h="616743">
                <a:moveTo>
                  <a:pt x="532256" y="616743"/>
                </a:moveTo>
                <a:lnTo>
                  <a:pt x="567057" y="565956"/>
                </a:lnTo>
                <a:lnTo>
                  <a:pt x="592590" y="511706"/>
                </a:lnTo>
                <a:lnTo>
                  <a:pt x="608968" y="455090"/>
                </a:lnTo>
                <a:lnTo>
                  <a:pt x="616304" y="397202"/>
                </a:lnTo>
                <a:lnTo>
                  <a:pt x="616617" y="368123"/>
                </a:lnTo>
                <a:lnTo>
                  <a:pt x="614711" y="339137"/>
                </a:lnTo>
                <a:lnTo>
                  <a:pt x="604302" y="281991"/>
                </a:lnTo>
                <a:lnTo>
                  <a:pt x="585189" y="226857"/>
                </a:lnTo>
                <a:lnTo>
                  <a:pt x="557486" y="174832"/>
                </a:lnTo>
                <a:lnTo>
                  <a:pt x="521304" y="127010"/>
                </a:lnTo>
                <a:lnTo>
                  <a:pt x="476757" y="84486"/>
                </a:lnTo>
                <a:lnTo>
                  <a:pt x="433398" y="54071"/>
                </a:lnTo>
                <a:lnTo>
                  <a:pt x="387161" y="30415"/>
                </a:lnTo>
                <a:lnTo>
                  <a:pt x="338765" y="13517"/>
                </a:lnTo>
                <a:lnTo>
                  <a:pt x="288932" y="3379"/>
                </a:lnTo>
                <a:lnTo>
                  <a:pt x="238378" y="0"/>
                </a:lnTo>
                <a:lnTo>
                  <a:pt x="213057" y="844"/>
                </a:lnTo>
                <a:lnTo>
                  <a:pt x="162774" y="7603"/>
                </a:lnTo>
                <a:lnTo>
                  <a:pt x="113569" y="21121"/>
                </a:lnTo>
                <a:lnTo>
                  <a:pt x="66163" y="41398"/>
                </a:lnTo>
                <a:lnTo>
                  <a:pt x="21275" y="68434"/>
                </a:lnTo>
                <a:lnTo>
                  <a:pt x="0" y="84486"/>
                </a:lnTo>
                <a:lnTo>
                  <a:pt x="532256" y="616743"/>
                </a:lnTo>
                <a:close/>
              </a:path>
            </a:pathLst>
          </a:custGeom>
          <a:ln w="9524">
            <a:solidFill>
              <a:srgbClr val="BD4A4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7698961" y="1590421"/>
            <a:ext cx="616617" cy="616743"/>
          </a:xfrm>
          <a:custGeom>
            <a:avLst/>
            <a:gdLst/>
            <a:ahLst/>
            <a:cxnLst/>
            <a:rect l="l" t="t" r="r" b="b"/>
            <a:pathLst>
              <a:path w="616617" h="616743">
                <a:moveTo>
                  <a:pt x="84360" y="0"/>
                </a:moveTo>
                <a:lnTo>
                  <a:pt x="49559" y="50787"/>
                </a:lnTo>
                <a:lnTo>
                  <a:pt x="24027" y="105037"/>
                </a:lnTo>
                <a:lnTo>
                  <a:pt x="7648" y="161653"/>
                </a:lnTo>
                <a:lnTo>
                  <a:pt x="312" y="219541"/>
                </a:lnTo>
                <a:lnTo>
                  <a:pt x="0" y="248620"/>
                </a:lnTo>
                <a:lnTo>
                  <a:pt x="1905" y="277606"/>
                </a:lnTo>
                <a:lnTo>
                  <a:pt x="12314" y="334752"/>
                </a:lnTo>
                <a:lnTo>
                  <a:pt x="31427" y="389886"/>
                </a:lnTo>
                <a:lnTo>
                  <a:pt x="59130" y="441911"/>
                </a:lnTo>
                <a:lnTo>
                  <a:pt x="95312" y="489733"/>
                </a:lnTo>
                <a:lnTo>
                  <a:pt x="139859" y="532256"/>
                </a:lnTo>
                <a:lnTo>
                  <a:pt x="183219" y="562672"/>
                </a:lnTo>
                <a:lnTo>
                  <a:pt x="229456" y="586328"/>
                </a:lnTo>
                <a:lnTo>
                  <a:pt x="277851" y="603225"/>
                </a:lnTo>
                <a:lnTo>
                  <a:pt x="327685" y="613364"/>
                </a:lnTo>
                <a:lnTo>
                  <a:pt x="378238" y="616743"/>
                </a:lnTo>
                <a:lnTo>
                  <a:pt x="403559" y="615898"/>
                </a:lnTo>
                <a:lnTo>
                  <a:pt x="453843" y="609139"/>
                </a:lnTo>
                <a:lnTo>
                  <a:pt x="503047" y="595622"/>
                </a:lnTo>
                <a:lnTo>
                  <a:pt x="550453" y="575345"/>
                </a:lnTo>
                <a:lnTo>
                  <a:pt x="595341" y="548309"/>
                </a:lnTo>
                <a:lnTo>
                  <a:pt x="616617" y="532256"/>
                </a:lnTo>
                <a:lnTo>
                  <a:pt x="84360" y="0"/>
                </a:lnTo>
                <a:close/>
              </a:path>
            </a:pathLst>
          </a:custGeom>
          <a:ln w="9525">
            <a:solidFill>
              <a:srgbClr val="BD4A4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5486400" y="3007995"/>
            <a:ext cx="457200" cy="228600"/>
          </a:xfrm>
          <a:custGeom>
            <a:avLst/>
            <a:gdLst/>
            <a:ahLst/>
            <a:cxnLst/>
            <a:rect l="l" t="t" r="r" b="b"/>
            <a:pathLst>
              <a:path w="457200" h="228600">
                <a:moveTo>
                  <a:pt x="0" y="228600"/>
                </a:moveTo>
                <a:lnTo>
                  <a:pt x="457200" y="228600"/>
                </a:lnTo>
                <a:lnTo>
                  <a:pt x="45720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5486400" y="3007995"/>
            <a:ext cx="457200" cy="228600"/>
          </a:xfrm>
          <a:custGeom>
            <a:avLst/>
            <a:gdLst/>
            <a:ahLst/>
            <a:cxnLst/>
            <a:rect l="l" t="t" r="r" b="b"/>
            <a:pathLst>
              <a:path w="457200" h="228600">
                <a:moveTo>
                  <a:pt x="0" y="228600"/>
                </a:moveTo>
                <a:lnTo>
                  <a:pt x="457200" y="228600"/>
                </a:lnTo>
                <a:lnTo>
                  <a:pt x="45720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ln w="25400">
            <a:solidFill>
              <a:srgbClr val="8B383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 txBox="1"/>
          <p:nvPr/>
        </p:nvSpPr>
        <p:spPr>
          <a:xfrm>
            <a:off x="5582792" y="2971165"/>
            <a:ext cx="26733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 smtClean="0">
                <a:solidFill>
                  <a:srgbClr val="FFFFFF"/>
                </a:solidFill>
                <a:latin typeface="Calibri"/>
                <a:cs typeface="Calibri"/>
              </a:rPr>
              <a:t>R3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8433054" y="6441338"/>
            <a:ext cx="178435" cy="2032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spc="-20" dirty="0" smtClean="0">
                <a:solidFill>
                  <a:srgbClr val="888888"/>
                </a:solidFill>
                <a:latin typeface="Calibri"/>
                <a:cs typeface="Calibri"/>
              </a:rPr>
              <a:t>14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6" name="object 45"/>
          <p:cNvSpPr txBox="1"/>
          <p:nvPr/>
        </p:nvSpPr>
        <p:spPr>
          <a:xfrm>
            <a:off x="501650" y="5025428"/>
            <a:ext cx="8261350" cy="117627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6870" marR="81280" indent="-344805" algn="ctr">
              <a:lnSpc>
                <a:spcPct val="100000"/>
              </a:lnSpc>
              <a:buFont typeface="Arial"/>
              <a:buChar char="•"/>
              <a:tabLst>
                <a:tab pos="344170" algn="l"/>
              </a:tabLst>
            </a:pPr>
            <a:r>
              <a:rPr sz="3200" spc="-20" dirty="0" smtClean="0">
                <a:latin typeface="Calibri"/>
                <a:cs typeface="Calibri"/>
              </a:rPr>
              <a:t>Sp</a:t>
            </a:r>
            <a:r>
              <a:rPr sz="3200" spc="-5" dirty="0" smtClean="0">
                <a:latin typeface="Calibri"/>
                <a:cs typeface="Calibri"/>
              </a:rPr>
              <a:t>li</a:t>
            </a:r>
            <a:r>
              <a:rPr sz="3200" spc="-10" dirty="0" smtClean="0">
                <a:latin typeface="Calibri"/>
                <a:cs typeface="Calibri"/>
              </a:rPr>
              <a:t>t</a:t>
            </a:r>
            <a:r>
              <a:rPr sz="3200" spc="-20" dirty="0" smtClean="0">
                <a:latin typeface="Calibri"/>
                <a:cs typeface="Calibri"/>
              </a:rPr>
              <a:t>/Me</a:t>
            </a:r>
            <a:r>
              <a:rPr sz="3200" spc="-80" dirty="0" smtClean="0">
                <a:latin typeface="Calibri"/>
                <a:cs typeface="Calibri"/>
              </a:rPr>
              <a:t>r</a:t>
            </a:r>
            <a:r>
              <a:rPr sz="3200" spc="-30" dirty="0" smtClean="0">
                <a:latin typeface="Calibri"/>
                <a:cs typeface="Calibri"/>
              </a:rPr>
              <a:t>g</a:t>
            </a:r>
            <a:r>
              <a:rPr sz="3200" spc="-20" dirty="0" smtClean="0">
                <a:latin typeface="Calibri"/>
                <a:cs typeface="Calibri"/>
              </a:rPr>
              <a:t>e</a:t>
            </a:r>
            <a:r>
              <a:rPr sz="3200" spc="30" dirty="0" smtClean="0">
                <a:latin typeface="Calibri"/>
                <a:cs typeface="Calibri"/>
              </a:rPr>
              <a:t> </a:t>
            </a:r>
            <a:r>
              <a:rPr sz="1900" i="1" spc="-20" dirty="0" smtClean="0">
                <a:latin typeface="Calibri"/>
                <a:cs typeface="Calibri"/>
              </a:rPr>
              <a:t>[</a:t>
            </a:r>
            <a:r>
              <a:rPr sz="1900" i="1" spc="-15" dirty="0" smtClean="0">
                <a:latin typeface="Calibri"/>
                <a:cs typeface="Calibri"/>
              </a:rPr>
              <a:t>N</a:t>
            </a:r>
            <a:r>
              <a:rPr sz="1900" i="1" spc="-5" dirty="0" smtClean="0">
                <a:latin typeface="Calibri"/>
                <a:cs typeface="Calibri"/>
              </a:rPr>
              <a:t>S</a:t>
            </a:r>
            <a:r>
              <a:rPr sz="1900" i="1" spc="-10" dirty="0" smtClean="0">
                <a:latin typeface="Calibri"/>
                <a:cs typeface="Calibri"/>
              </a:rPr>
              <a:t>D</a:t>
            </a:r>
            <a:r>
              <a:rPr sz="1900" i="1" spc="-5" dirty="0" smtClean="0">
                <a:latin typeface="Calibri"/>
                <a:cs typeface="Calibri"/>
              </a:rPr>
              <a:t>I </a:t>
            </a:r>
            <a:r>
              <a:rPr sz="1900" i="1" spc="-10" dirty="0" smtClean="0">
                <a:latin typeface="Calibri"/>
                <a:cs typeface="Calibri"/>
              </a:rPr>
              <a:t>‘13]</a:t>
            </a:r>
            <a:r>
              <a:rPr sz="3200" spc="-10" dirty="0" smtClean="0">
                <a:latin typeface="Calibri"/>
                <a:cs typeface="Calibri"/>
              </a:rPr>
              <a:t>:</a:t>
            </a:r>
            <a:r>
              <a:rPr sz="3200" spc="-5" dirty="0" smtClean="0">
                <a:latin typeface="Calibri"/>
                <a:cs typeface="Calibri"/>
              </a:rPr>
              <a:t> </a:t>
            </a:r>
            <a:r>
              <a:rPr sz="3200" spc="-15" dirty="0" smtClean="0">
                <a:latin typeface="Calibri"/>
                <a:cs typeface="Calibri"/>
              </a:rPr>
              <a:t>p</a:t>
            </a:r>
            <a:r>
              <a:rPr sz="3200" spc="-20" dirty="0" smtClean="0">
                <a:latin typeface="Calibri"/>
                <a:cs typeface="Calibri"/>
              </a:rPr>
              <a:t>a</a:t>
            </a:r>
            <a:r>
              <a:rPr sz="3200" spc="-15" dirty="0" smtClean="0">
                <a:latin typeface="Calibri"/>
                <a:cs typeface="Calibri"/>
              </a:rPr>
              <a:t>use</a:t>
            </a:r>
            <a:r>
              <a:rPr sz="3200" spc="10" dirty="0" smtClean="0">
                <a:latin typeface="Calibri"/>
                <a:cs typeface="Calibri"/>
              </a:rPr>
              <a:t> </a:t>
            </a:r>
            <a:r>
              <a:rPr sz="3200" spc="-10" dirty="0" smtClean="0">
                <a:latin typeface="Calibri"/>
                <a:cs typeface="Calibri"/>
              </a:rPr>
              <a:t>t</a:t>
            </a:r>
            <a:r>
              <a:rPr sz="3200" spc="-100" dirty="0" smtClean="0">
                <a:latin typeface="Calibri"/>
                <a:cs typeface="Calibri"/>
              </a:rPr>
              <a:t>r</a:t>
            </a:r>
            <a:r>
              <a:rPr sz="3200" spc="-40" dirty="0" smtClean="0">
                <a:latin typeface="Calibri"/>
                <a:cs typeface="Calibri"/>
              </a:rPr>
              <a:t>a</a:t>
            </a:r>
            <a:r>
              <a:rPr sz="3200" spc="-25" dirty="0" smtClean="0">
                <a:latin typeface="Calibri"/>
                <a:cs typeface="Calibri"/>
              </a:rPr>
              <a:t>f</a:t>
            </a:r>
            <a:r>
              <a:rPr sz="3200" spc="-5" dirty="0" smtClean="0">
                <a:latin typeface="Calibri"/>
                <a:cs typeface="Calibri"/>
              </a:rPr>
              <a:t>fi</a:t>
            </a:r>
            <a:r>
              <a:rPr sz="3200" spc="-15" dirty="0" smtClean="0">
                <a:latin typeface="Calibri"/>
                <a:cs typeface="Calibri"/>
              </a:rPr>
              <a:t>c, buf</a:t>
            </a:r>
            <a:r>
              <a:rPr sz="3200" spc="-85" dirty="0" smtClean="0">
                <a:latin typeface="Calibri"/>
                <a:cs typeface="Calibri"/>
              </a:rPr>
              <a:t>f</a:t>
            </a:r>
            <a:r>
              <a:rPr sz="3200" spc="-15" dirty="0" smtClean="0">
                <a:latin typeface="Calibri"/>
                <a:cs typeface="Calibri"/>
              </a:rPr>
              <a:t>er</a:t>
            </a:r>
            <a:r>
              <a:rPr sz="3200" spc="-20" dirty="0" smtClean="0">
                <a:latin typeface="Calibri"/>
                <a:cs typeface="Calibri"/>
              </a:rPr>
              <a:t> p</a:t>
            </a:r>
            <a:r>
              <a:rPr sz="3200" spc="-15" dirty="0" smtClean="0">
                <a:latin typeface="Calibri"/>
                <a:cs typeface="Calibri"/>
              </a:rPr>
              <a:t>ac</a:t>
            </a:r>
            <a:r>
              <a:rPr sz="3200" spc="-130" dirty="0" smtClean="0">
                <a:latin typeface="Calibri"/>
                <a:cs typeface="Calibri"/>
              </a:rPr>
              <a:t>k</a:t>
            </a:r>
            <a:r>
              <a:rPr sz="3200" spc="-50" dirty="0" smtClean="0">
                <a:latin typeface="Calibri"/>
                <a:cs typeface="Calibri"/>
              </a:rPr>
              <a:t>e</a:t>
            </a:r>
            <a:r>
              <a:rPr sz="3200" spc="-10" dirty="0" smtClean="0">
                <a:latin typeface="Calibri"/>
                <a:cs typeface="Calibri"/>
              </a:rPr>
              <a:t>t</a:t>
            </a:r>
            <a:r>
              <a:rPr sz="3200" spc="-15" dirty="0" smtClean="0">
                <a:latin typeface="Calibri"/>
                <a:cs typeface="Calibri"/>
              </a:rPr>
              <a:t>s</a:t>
            </a:r>
            <a:endParaRPr sz="3200" dirty="0">
              <a:latin typeface="Calibri"/>
              <a:cs typeface="Calibri"/>
            </a:endParaRPr>
          </a:p>
          <a:p>
            <a:pPr>
              <a:lnSpc>
                <a:spcPts val="650"/>
              </a:lnSpc>
              <a:spcBef>
                <a:spcPts val="40"/>
              </a:spcBef>
            </a:pPr>
            <a:endParaRPr sz="650" dirty="0"/>
          </a:p>
          <a:p>
            <a:pPr marL="469900">
              <a:lnSpc>
                <a:spcPct val="100000"/>
              </a:lnSpc>
            </a:pPr>
            <a:r>
              <a:rPr sz="2800" dirty="0" smtClean="0">
                <a:latin typeface="Arial"/>
                <a:cs typeface="Arial"/>
              </a:rPr>
              <a:t>–</a:t>
            </a:r>
            <a:r>
              <a:rPr sz="2800" spc="-90" dirty="0" smtClean="0">
                <a:latin typeface="Arial"/>
                <a:cs typeface="Arial"/>
              </a:rPr>
              <a:t> </a:t>
            </a:r>
            <a:r>
              <a:rPr sz="2800" spc="-85" dirty="0" smtClean="0">
                <a:latin typeface="Calibri"/>
                <a:cs typeface="Calibri"/>
              </a:rPr>
              <a:t>P</a:t>
            </a:r>
            <a:r>
              <a:rPr sz="2800" spc="0" dirty="0" smtClean="0">
                <a:latin typeface="Calibri"/>
                <a:cs typeface="Calibri"/>
              </a:rPr>
              <a:t>a</a:t>
            </a:r>
            <a:r>
              <a:rPr sz="2800" spc="-15" dirty="0" smtClean="0">
                <a:latin typeface="Calibri"/>
                <a:cs typeface="Calibri"/>
              </a:rPr>
              <a:t>c</a:t>
            </a:r>
            <a:r>
              <a:rPr sz="2800" spc="-105" dirty="0" smtClean="0">
                <a:latin typeface="Calibri"/>
                <a:cs typeface="Calibri"/>
              </a:rPr>
              <a:t>k</a:t>
            </a:r>
            <a:r>
              <a:rPr sz="2800" spc="-30" dirty="0" smtClean="0">
                <a:latin typeface="Calibri"/>
                <a:cs typeface="Calibri"/>
              </a:rPr>
              <a:t>e</a:t>
            </a:r>
            <a:r>
              <a:rPr sz="2800" spc="0" dirty="0" smtClean="0">
                <a:latin typeface="Calibri"/>
                <a:cs typeface="Calibri"/>
              </a:rPr>
              <a:t>ts</a:t>
            </a:r>
            <a:r>
              <a:rPr sz="2800" spc="10" dirty="0" smtClean="0">
                <a:latin typeface="Calibri"/>
                <a:cs typeface="Calibri"/>
              </a:rPr>
              <a:t> </a:t>
            </a:r>
            <a:r>
              <a:rPr sz="2800" spc="0" dirty="0" smtClean="0">
                <a:latin typeface="Calibri"/>
                <a:cs typeface="Calibri"/>
              </a:rPr>
              <a:t>i</a:t>
            </a:r>
            <a:r>
              <a:rPr sz="2800" spc="-5" dirty="0" smtClean="0">
                <a:latin typeface="Calibri"/>
                <a:cs typeface="Calibri"/>
              </a:rPr>
              <a:t>n</a:t>
            </a:r>
            <a:r>
              <a:rPr sz="2800" spc="0" dirty="0" smtClean="0">
                <a:latin typeface="Calibri"/>
                <a:cs typeface="Calibri"/>
              </a:rPr>
              <a:t>-t</a:t>
            </a:r>
            <a:r>
              <a:rPr sz="2800" spc="-50" dirty="0" smtClean="0">
                <a:latin typeface="Calibri"/>
                <a:cs typeface="Calibri"/>
              </a:rPr>
              <a:t>r</a:t>
            </a:r>
            <a:r>
              <a:rPr sz="2800" spc="0" dirty="0" smtClean="0">
                <a:latin typeface="Calibri"/>
                <a:cs typeface="Calibri"/>
              </a:rPr>
              <a:t>a</a:t>
            </a:r>
            <a:r>
              <a:rPr sz="2800" spc="-20" dirty="0" smtClean="0">
                <a:latin typeface="Calibri"/>
                <a:cs typeface="Calibri"/>
              </a:rPr>
              <a:t>n</a:t>
            </a:r>
            <a:r>
              <a:rPr sz="2800" spc="0" dirty="0" smtClean="0">
                <a:latin typeface="Calibri"/>
                <a:cs typeface="Calibri"/>
              </a:rPr>
              <a:t>sit</a:t>
            </a:r>
            <a:r>
              <a:rPr sz="2800" spc="-10" dirty="0" smtClean="0">
                <a:latin typeface="Calibri"/>
                <a:cs typeface="Calibri"/>
              </a:rPr>
              <a:t> </a:t>
            </a:r>
            <a:r>
              <a:rPr sz="2800" spc="0" dirty="0" smtClean="0">
                <a:latin typeface="Calibri"/>
                <a:cs typeface="Calibri"/>
              </a:rPr>
              <a:t>wh</a:t>
            </a:r>
            <a:r>
              <a:rPr sz="2800" spc="-15" dirty="0" smtClean="0">
                <a:latin typeface="Calibri"/>
                <a:cs typeface="Calibri"/>
              </a:rPr>
              <a:t>e</a:t>
            </a:r>
            <a:r>
              <a:rPr sz="2800" spc="0" dirty="0" smtClean="0">
                <a:latin typeface="Calibri"/>
                <a:cs typeface="Calibri"/>
              </a:rPr>
              <a:t>n</a:t>
            </a:r>
            <a:r>
              <a:rPr sz="2800" spc="-25" dirty="0" smtClean="0">
                <a:latin typeface="Calibri"/>
                <a:cs typeface="Calibri"/>
              </a:rPr>
              <a:t> </a:t>
            </a:r>
            <a:r>
              <a:rPr sz="2800" spc="-15" dirty="0" smtClean="0">
                <a:latin typeface="Calibri"/>
                <a:cs typeface="Calibri"/>
              </a:rPr>
              <a:t>bu</a:t>
            </a:r>
            <a:r>
              <a:rPr sz="2800" spc="-20" dirty="0" smtClean="0">
                <a:latin typeface="Calibri"/>
                <a:cs typeface="Calibri"/>
              </a:rPr>
              <a:t>f</a:t>
            </a:r>
            <a:r>
              <a:rPr sz="2800" spc="-70" dirty="0" smtClean="0">
                <a:latin typeface="Calibri"/>
                <a:cs typeface="Calibri"/>
              </a:rPr>
              <a:t>f</a:t>
            </a:r>
            <a:r>
              <a:rPr sz="2800" spc="0" dirty="0" smtClean="0">
                <a:latin typeface="Calibri"/>
                <a:cs typeface="Calibri"/>
              </a:rPr>
              <a:t>eri</a:t>
            </a:r>
            <a:r>
              <a:rPr sz="2800" spc="-15" dirty="0" smtClean="0">
                <a:latin typeface="Calibri"/>
                <a:cs typeface="Calibri"/>
              </a:rPr>
              <a:t>n</a:t>
            </a:r>
            <a:r>
              <a:rPr sz="2800" spc="0" dirty="0" smtClean="0">
                <a:latin typeface="Calibri"/>
                <a:cs typeface="Calibri"/>
              </a:rPr>
              <a:t>g</a:t>
            </a:r>
            <a:r>
              <a:rPr sz="2800" spc="-15" dirty="0" smtClean="0">
                <a:latin typeface="Calibri"/>
                <a:cs typeface="Calibri"/>
              </a:rPr>
              <a:t> </a:t>
            </a:r>
            <a:r>
              <a:rPr sz="2800" spc="-20" dirty="0" smtClean="0">
                <a:latin typeface="Calibri"/>
                <a:cs typeface="Calibri"/>
              </a:rPr>
              <a:t>s</a:t>
            </a:r>
            <a:r>
              <a:rPr sz="2800" spc="-30" dirty="0" smtClean="0">
                <a:latin typeface="Calibri"/>
                <a:cs typeface="Calibri"/>
              </a:rPr>
              <a:t>t</a:t>
            </a:r>
            <a:r>
              <a:rPr sz="2800" spc="0" dirty="0" smtClean="0">
                <a:latin typeface="Calibri"/>
                <a:cs typeface="Calibri"/>
              </a:rPr>
              <a:t>arts</a:t>
            </a:r>
            <a:r>
              <a:rPr sz="2800" spc="-35" dirty="0" smtClean="0">
                <a:latin typeface="Calibri"/>
                <a:cs typeface="Calibri"/>
              </a:rPr>
              <a:t> </a:t>
            </a:r>
            <a:r>
              <a:rPr sz="2800" spc="0" dirty="0" smtClean="0">
                <a:latin typeface="Calibri"/>
                <a:cs typeface="Calibri"/>
              </a:rPr>
              <a:t>a</a:t>
            </a:r>
            <a:r>
              <a:rPr sz="2800" spc="-50" dirty="0" smtClean="0">
                <a:latin typeface="Calibri"/>
                <a:cs typeface="Calibri"/>
              </a:rPr>
              <a:t>r</a:t>
            </a:r>
            <a:r>
              <a:rPr sz="2800" spc="0" dirty="0" smtClean="0">
                <a:latin typeface="Calibri"/>
                <a:cs typeface="Calibri"/>
              </a:rPr>
              <a:t>e</a:t>
            </a:r>
            <a:r>
              <a:rPr sz="2800" spc="-20" dirty="0" smtClean="0">
                <a:latin typeface="Calibri"/>
                <a:cs typeface="Calibri"/>
              </a:rPr>
              <a:t> </a:t>
            </a:r>
            <a:r>
              <a:rPr sz="2800" spc="-15" dirty="0" smtClean="0">
                <a:latin typeface="Calibri"/>
                <a:cs typeface="Calibri"/>
              </a:rPr>
              <a:t>d</a:t>
            </a:r>
            <a:r>
              <a:rPr sz="2800" spc="-45" dirty="0" smtClean="0">
                <a:latin typeface="Calibri"/>
                <a:cs typeface="Calibri"/>
              </a:rPr>
              <a:t>r</a:t>
            </a:r>
            <a:r>
              <a:rPr sz="2800" spc="0" dirty="0" smtClean="0">
                <a:latin typeface="Calibri"/>
                <a:cs typeface="Calibri"/>
              </a:rPr>
              <a:t>op</a:t>
            </a:r>
            <a:r>
              <a:rPr sz="2800" spc="-20" dirty="0" smtClean="0">
                <a:latin typeface="Calibri"/>
                <a:cs typeface="Calibri"/>
              </a:rPr>
              <a:t>p</a:t>
            </a:r>
            <a:r>
              <a:rPr sz="2800" spc="0" dirty="0" smtClean="0">
                <a:latin typeface="Calibri"/>
                <a:cs typeface="Calibri"/>
              </a:rPr>
              <a:t>ed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57200" y="5075173"/>
            <a:ext cx="381000" cy="38100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88335" y="2103120"/>
            <a:ext cx="4443984" cy="27706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969770" y="333883"/>
            <a:ext cx="5207000" cy="12579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87350" marR="12700" indent="-375285">
              <a:lnSpc>
                <a:spcPct val="100000"/>
              </a:lnSpc>
            </a:pPr>
            <a:r>
              <a:rPr sz="4000" b="1" dirty="0" smtClean="0">
                <a:solidFill>
                  <a:srgbClr val="E36C09"/>
                </a:solidFill>
                <a:latin typeface="Calibri"/>
                <a:cs typeface="Calibri"/>
              </a:rPr>
              <a:t>NF</a:t>
            </a:r>
            <a:r>
              <a:rPr sz="4000" b="1" spc="-35" dirty="0" smtClean="0">
                <a:solidFill>
                  <a:srgbClr val="E36C09"/>
                </a:solidFill>
                <a:latin typeface="Calibri"/>
                <a:cs typeface="Calibri"/>
              </a:rPr>
              <a:t> </a:t>
            </a:r>
            <a:r>
              <a:rPr sz="4000" b="1" spc="0" dirty="0" smtClean="0">
                <a:solidFill>
                  <a:srgbClr val="E36C09"/>
                </a:solidFill>
                <a:latin typeface="Calibri"/>
                <a:cs typeface="Calibri"/>
              </a:rPr>
              <a:t>API:</a:t>
            </a:r>
            <a:r>
              <a:rPr sz="4000" b="1" spc="-40" dirty="0" smtClean="0">
                <a:solidFill>
                  <a:srgbClr val="E36C09"/>
                </a:solidFill>
                <a:latin typeface="Calibri"/>
                <a:cs typeface="Calibri"/>
              </a:rPr>
              <a:t> </a:t>
            </a:r>
            <a:r>
              <a:rPr sz="4000" b="1" spc="0" dirty="0" smtClean="0">
                <a:solidFill>
                  <a:srgbClr val="E36C09"/>
                </a:solidFill>
                <a:latin typeface="Calibri"/>
                <a:cs typeface="Calibri"/>
              </a:rPr>
              <a:t>o</a:t>
            </a:r>
            <a:r>
              <a:rPr sz="4000" b="1" spc="-15" dirty="0" smtClean="0">
                <a:solidFill>
                  <a:srgbClr val="E36C09"/>
                </a:solidFill>
                <a:latin typeface="Calibri"/>
                <a:cs typeface="Calibri"/>
              </a:rPr>
              <a:t>b</a:t>
            </a:r>
            <a:r>
              <a:rPr sz="4000" b="1" spc="0" dirty="0" smtClean="0">
                <a:solidFill>
                  <a:srgbClr val="E36C09"/>
                </a:solidFill>
                <a:latin typeface="Calibri"/>
                <a:cs typeface="Calibri"/>
              </a:rPr>
              <a:t>se</a:t>
            </a:r>
            <a:r>
              <a:rPr sz="4000" b="1" spc="15" dirty="0" smtClean="0">
                <a:solidFill>
                  <a:srgbClr val="E36C09"/>
                </a:solidFill>
                <a:latin typeface="Calibri"/>
                <a:cs typeface="Calibri"/>
              </a:rPr>
              <a:t>r</a:t>
            </a:r>
            <a:r>
              <a:rPr sz="4000" b="1" spc="-50" dirty="0" smtClean="0">
                <a:solidFill>
                  <a:srgbClr val="E36C09"/>
                </a:solidFill>
                <a:latin typeface="Calibri"/>
                <a:cs typeface="Calibri"/>
              </a:rPr>
              <a:t>v</a:t>
            </a:r>
            <a:r>
              <a:rPr sz="4000" b="1" spc="0" dirty="0" smtClean="0">
                <a:solidFill>
                  <a:srgbClr val="E36C09"/>
                </a:solidFill>
                <a:latin typeface="Calibri"/>
                <a:cs typeface="Calibri"/>
              </a:rPr>
              <a:t>e/p</a:t>
            </a:r>
            <a:r>
              <a:rPr sz="4000" b="1" spc="-50" dirty="0" smtClean="0">
                <a:solidFill>
                  <a:srgbClr val="E36C09"/>
                </a:solidFill>
                <a:latin typeface="Calibri"/>
                <a:cs typeface="Calibri"/>
              </a:rPr>
              <a:t>r</a:t>
            </a:r>
            <a:r>
              <a:rPr sz="4000" b="1" spc="-30" dirty="0" smtClean="0">
                <a:solidFill>
                  <a:srgbClr val="E36C09"/>
                </a:solidFill>
                <a:latin typeface="Calibri"/>
                <a:cs typeface="Calibri"/>
              </a:rPr>
              <a:t>e</a:t>
            </a:r>
            <a:r>
              <a:rPr sz="4000" b="1" spc="-50" dirty="0" smtClean="0">
                <a:solidFill>
                  <a:srgbClr val="E36C09"/>
                </a:solidFill>
                <a:latin typeface="Calibri"/>
                <a:cs typeface="Calibri"/>
              </a:rPr>
              <a:t>v</a:t>
            </a:r>
            <a:r>
              <a:rPr sz="4000" b="1" spc="0" dirty="0" smtClean="0">
                <a:solidFill>
                  <a:srgbClr val="E36C09"/>
                </a:solidFill>
                <a:latin typeface="Calibri"/>
                <a:cs typeface="Calibri"/>
              </a:rPr>
              <a:t>e</a:t>
            </a:r>
            <a:r>
              <a:rPr sz="4000" b="1" spc="-45" dirty="0" smtClean="0">
                <a:solidFill>
                  <a:srgbClr val="E36C09"/>
                </a:solidFill>
                <a:latin typeface="Calibri"/>
                <a:cs typeface="Calibri"/>
              </a:rPr>
              <a:t>n</a:t>
            </a:r>
            <a:r>
              <a:rPr sz="4000" b="1" spc="0" dirty="0" smtClean="0">
                <a:solidFill>
                  <a:srgbClr val="E36C09"/>
                </a:solidFill>
                <a:latin typeface="Calibri"/>
                <a:cs typeface="Calibri"/>
              </a:rPr>
              <a:t>t u</a:t>
            </a:r>
            <a:r>
              <a:rPr sz="4000" b="1" spc="10" dirty="0" smtClean="0">
                <a:solidFill>
                  <a:srgbClr val="E36C09"/>
                </a:solidFill>
                <a:latin typeface="Calibri"/>
                <a:cs typeface="Calibri"/>
              </a:rPr>
              <a:t>p</a:t>
            </a:r>
            <a:r>
              <a:rPr sz="4000" b="1" spc="0" dirty="0" smtClean="0">
                <a:solidFill>
                  <a:srgbClr val="E36C09"/>
                </a:solidFill>
                <a:latin typeface="Calibri"/>
                <a:cs typeface="Calibri"/>
              </a:rPr>
              <a:t>d</a:t>
            </a:r>
            <a:r>
              <a:rPr sz="4000" b="1" spc="-55" dirty="0" smtClean="0">
                <a:solidFill>
                  <a:srgbClr val="E36C09"/>
                </a:solidFill>
                <a:latin typeface="Calibri"/>
                <a:cs typeface="Calibri"/>
              </a:rPr>
              <a:t>a</a:t>
            </a:r>
            <a:r>
              <a:rPr sz="4000" b="1" spc="-50" dirty="0" smtClean="0">
                <a:solidFill>
                  <a:srgbClr val="E36C09"/>
                </a:solidFill>
                <a:latin typeface="Calibri"/>
                <a:cs typeface="Calibri"/>
              </a:rPr>
              <a:t>t</a:t>
            </a:r>
            <a:r>
              <a:rPr sz="4000" b="1" spc="0" dirty="0" smtClean="0">
                <a:solidFill>
                  <a:srgbClr val="E36C09"/>
                </a:solidFill>
                <a:latin typeface="Calibri"/>
                <a:cs typeface="Calibri"/>
              </a:rPr>
              <a:t>es</a:t>
            </a:r>
            <a:r>
              <a:rPr sz="4000" b="1" spc="-60" dirty="0" smtClean="0">
                <a:solidFill>
                  <a:srgbClr val="E36C09"/>
                </a:solidFill>
                <a:latin typeface="Calibri"/>
                <a:cs typeface="Calibri"/>
              </a:rPr>
              <a:t> </a:t>
            </a:r>
            <a:r>
              <a:rPr sz="4000" b="1" spc="0" dirty="0" smtClean="0">
                <a:solidFill>
                  <a:srgbClr val="E36C09"/>
                </a:solidFill>
                <a:latin typeface="Calibri"/>
                <a:cs typeface="Calibri"/>
              </a:rPr>
              <a:t>u</a:t>
            </a:r>
            <a:r>
              <a:rPr sz="4000" b="1" spc="10" dirty="0" smtClean="0">
                <a:solidFill>
                  <a:srgbClr val="E36C09"/>
                </a:solidFill>
                <a:latin typeface="Calibri"/>
                <a:cs typeface="Calibri"/>
              </a:rPr>
              <a:t>s</a:t>
            </a:r>
            <a:r>
              <a:rPr sz="4000" b="1" spc="0" dirty="0" smtClean="0">
                <a:solidFill>
                  <a:srgbClr val="E36C09"/>
                </a:solidFill>
                <a:latin typeface="Calibri"/>
                <a:cs typeface="Calibri"/>
              </a:rPr>
              <a:t>ing</a:t>
            </a:r>
            <a:r>
              <a:rPr sz="4000" b="1" spc="-15" dirty="0" smtClean="0">
                <a:solidFill>
                  <a:srgbClr val="E36C09"/>
                </a:solidFill>
                <a:latin typeface="Calibri"/>
                <a:cs typeface="Calibri"/>
              </a:rPr>
              <a:t> </a:t>
            </a:r>
            <a:r>
              <a:rPr sz="4000" b="1" spc="-30" dirty="0" smtClean="0">
                <a:solidFill>
                  <a:srgbClr val="E36C09"/>
                </a:solidFill>
                <a:latin typeface="Calibri"/>
                <a:cs typeface="Calibri"/>
              </a:rPr>
              <a:t>e</a:t>
            </a:r>
            <a:r>
              <a:rPr sz="4000" b="1" spc="-50" dirty="0" smtClean="0">
                <a:solidFill>
                  <a:srgbClr val="E36C09"/>
                </a:solidFill>
                <a:latin typeface="Calibri"/>
                <a:cs typeface="Calibri"/>
              </a:rPr>
              <a:t>v</a:t>
            </a:r>
            <a:r>
              <a:rPr sz="4000" b="1" spc="0" dirty="0" smtClean="0">
                <a:solidFill>
                  <a:srgbClr val="E36C09"/>
                </a:solidFill>
                <a:latin typeface="Calibri"/>
                <a:cs typeface="Calibri"/>
              </a:rPr>
              <a:t>e</a:t>
            </a:r>
            <a:r>
              <a:rPr sz="4000" b="1" spc="-45" dirty="0" smtClean="0">
                <a:solidFill>
                  <a:srgbClr val="E36C09"/>
                </a:solidFill>
                <a:latin typeface="Calibri"/>
                <a:cs typeface="Calibri"/>
              </a:rPr>
              <a:t>n</a:t>
            </a:r>
            <a:r>
              <a:rPr sz="4000" b="1" spc="0" dirty="0" smtClean="0">
                <a:solidFill>
                  <a:srgbClr val="E36C09"/>
                </a:solidFill>
                <a:latin typeface="Calibri"/>
                <a:cs typeface="Calibri"/>
              </a:rPr>
              <a:t>ts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93191" y="5309615"/>
            <a:ext cx="8357616" cy="9479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90727" y="5416296"/>
            <a:ext cx="8241792" cy="6248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7225" y="5354446"/>
            <a:ext cx="8229574" cy="817753"/>
          </a:xfrm>
          <a:custGeom>
            <a:avLst/>
            <a:gdLst/>
            <a:ahLst/>
            <a:cxnLst/>
            <a:rect l="l" t="t" r="r" b="b"/>
            <a:pathLst>
              <a:path w="8229574" h="817752">
                <a:moveTo>
                  <a:pt x="8093303" y="0"/>
                </a:moveTo>
                <a:lnTo>
                  <a:pt x="133661" y="24"/>
                </a:lnTo>
                <a:lnTo>
                  <a:pt x="91312" y="7584"/>
                </a:lnTo>
                <a:lnTo>
                  <a:pt x="54603" y="27149"/>
                </a:lnTo>
                <a:lnTo>
                  <a:pt x="25698" y="56558"/>
                </a:lnTo>
                <a:lnTo>
                  <a:pt x="6766" y="93652"/>
                </a:lnTo>
                <a:lnTo>
                  <a:pt x="112" y="133678"/>
                </a:lnTo>
                <a:lnTo>
                  <a:pt x="0" y="684097"/>
                </a:lnTo>
                <a:lnTo>
                  <a:pt x="1056" y="698703"/>
                </a:lnTo>
                <a:lnTo>
                  <a:pt x="12874" y="739404"/>
                </a:lnTo>
                <a:lnTo>
                  <a:pt x="35976" y="773745"/>
                </a:lnTo>
                <a:lnTo>
                  <a:pt x="68198" y="799559"/>
                </a:lnTo>
                <a:lnTo>
                  <a:pt x="107373" y="814681"/>
                </a:lnTo>
                <a:lnTo>
                  <a:pt x="136283" y="817752"/>
                </a:lnTo>
                <a:lnTo>
                  <a:pt x="8095922" y="817728"/>
                </a:lnTo>
                <a:lnTo>
                  <a:pt x="8138230" y="810161"/>
                </a:lnTo>
                <a:lnTo>
                  <a:pt x="8174927" y="790582"/>
                </a:lnTo>
                <a:lnTo>
                  <a:pt x="8203835" y="761158"/>
                </a:lnTo>
                <a:lnTo>
                  <a:pt x="8222776" y="724056"/>
                </a:lnTo>
                <a:lnTo>
                  <a:pt x="8229574" y="681443"/>
                </a:lnTo>
                <a:lnTo>
                  <a:pt x="8229550" y="133678"/>
                </a:lnTo>
                <a:lnTo>
                  <a:pt x="8221984" y="91316"/>
                </a:lnTo>
                <a:lnTo>
                  <a:pt x="8202398" y="54607"/>
                </a:lnTo>
                <a:lnTo>
                  <a:pt x="8172970" y="25710"/>
                </a:lnTo>
                <a:lnTo>
                  <a:pt x="8135879" y="6787"/>
                </a:lnTo>
                <a:lnTo>
                  <a:pt x="8093303" y="0"/>
                </a:lnTo>
                <a:close/>
              </a:path>
            </a:pathLst>
          </a:custGeom>
          <a:solidFill>
            <a:srgbClr val="F7954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7200" y="5354446"/>
            <a:ext cx="8229600" cy="817753"/>
          </a:xfrm>
          <a:custGeom>
            <a:avLst/>
            <a:gdLst/>
            <a:ahLst/>
            <a:cxnLst/>
            <a:rect l="l" t="t" r="r" b="b"/>
            <a:pathLst>
              <a:path w="8229600" h="817752">
                <a:moveTo>
                  <a:pt x="0" y="136270"/>
                </a:moveTo>
                <a:lnTo>
                  <a:pt x="6792" y="93652"/>
                </a:lnTo>
                <a:lnTo>
                  <a:pt x="25723" y="56558"/>
                </a:lnTo>
                <a:lnTo>
                  <a:pt x="54628" y="27149"/>
                </a:lnTo>
                <a:lnTo>
                  <a:pt x="91338" y="7584"/>
                </a:lnTo>
                <a:lnTo>
                  <a:pt x="133686" y="24"/>
                </a:lnTo>
                <a:lnTo>
                  <a:pt x="136309" y="0"/>
                </a:lnTo>
                <a:lnTo>
                  <a:pt x="8093329" y="0"/>
                </a:lnTo>
                <a:lnTo>
                  <a:pt x="8107995" y="780"/>
                </a:lnTo>
                <a:lnTo>
                  <a:pt x="8122214" y="3070"/>
                </a:lnTo>
                <a:lnTo>
                  <a:pt x="8161375" y="18187"/>
                </a:lnTo>
                <a:lnTo>
                  <a:pt x="8193600" y="44000"/>
                </a:lnTo>
                <a:lnTo>
                  <a:pt x="8216709" y="78345"/>
                </a:lnTo>
                <a:lnTo>
                  <a:pt x="8228523" y="119063"/>
                </a:lnTo>
                <a:lnTo>
                  <a:pt x="8229600" y="136270"/>
                </a:lnTo>
                <a:lnTo>
                  <a:pt x="8229600" y="681443"/>
                </a:lnTo>
                <a:lnTo>
                  <a:pt x="8228817" y="696126"/>
                </a:lnTo>
                <a:lnTo>
                  <a:pt x="8226524" y="710357"/>
                </a:lnTo>
                <a:lnTo>
                  <a:pt x="8211389" y="749537"/>
                </a:lnTo>
                <a:lnTo>
                  <a:pt x="8185561" y="781761"/>
                </a:lnTo>
                <a:lnTo>
                  <a:pt x="8151218" y="804862"/>
                </a:lnTo>
                <a:lnTo>
                  <a:pt x="8110539" y="816674"/>
                </a:lnTo>
                <a:lnTo>
                  <a:pt x="8093329" y="817752"/>
                </a:lnTo>
                <a:lnTo>
                  <a:pt x="136309" y="817752"/>
                </a:lnTo>
                <a:lnTo>
                  <a:pt x="121628" y="816971"/>
                </a:lnTo>
                <a:lnTo>
                  <a:pt x="107399" y="814681"/>
                </a:lnTo>
                <a:lnTo>
                  <a:pt x="68224" y="799559"/>
                </a:lnTo>
                <a:lnTo>
                  <a:pt x="36002" y="773745"/>
                </a:lnTo>
                <a:lnTo>
                  <a:pt x="12899" y="739404"/>
                </a:lnTo>
                <a:lnTo>
                  <a:pt x="1082" y="698703"/>
                </a:lnTo>
                <a:lnTo>
                  <a:pt x="0" y="681443"/>
                </a:lnTo>
                <a:lnTo>
                  <a:pt x="0" y="136270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38022" y="5529173"/>
            <a:ext cx="7673340" cy="45783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800" spc="-15" dirty="0" smtClean="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ly</a:t>
            </a:r>
            <a:r>
              <a:rPr sz="2800" spc="-3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5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800" spc="-15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d </a:t>
            </a:r>
            <a:r>
              <a:rPr sz="2800" spc="-30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o </a:t>
            </a:r>
            <a:r>
              <a:rPr sz="2800" spc="-15" dirty="0" smtClean="0">
                <a:solidFill>
                  <a:srgbClr val="FFFFFF"/>
                </a:solidFill>
                <a:latin typeface="Calibri"/>
                <a:cs typeface="Calibri"/>
              </a:rPr>
              <a:t>ch</a:t>
            </a: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800" spc="-15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800" spc="-30" dirty="0" smtClean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800" spc="2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an</a:t>
            </a:r>
            <a:r>
              <a:rPr sz="2800" spc="-2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5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2800" spc="-170" dirty="0" smtClean="0">
                <a:solidFill>
                  <a:srgbClr val="FFFFFF"/>
                </a:solidFill>
                <a:latin typeface="Calibri"/>
                <a:cs typeface="Calibri"/>
              </a:rPr>
              <a:t>’</a:t>
            </a: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s </a:t>
            </a:r>
            <a:r>
              <a:rPr sz="2800" spc="-50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800" spc="-20" dirty="0" smtClean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ei</a:t>
            </a:r>
            <a:r>
              <a:rPr sz="2800" spc="-30" dirty="0" smtClean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800" spc="-15" dirty="0" smtClean="0">
                <a:solidFill>
                  <a:srgbClr val="FFFFFF"/>
                </a:solidFill>
                <a:latin typeface="Calibri"/>
                <a:cs typeface="Calibri"/>
              </a:rPr>
              <a:t> p</a:t>
            </a: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800" spc="-15" dirty="0" smtClean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800" spc="-105" dirty="0" smtClean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2800" spc="-35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800" spc="6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fu</a:t>
            </a:r>
            <a:r>
              <a:rPr sz="2800" spc="-20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800" spc="-15" dirty="0" smtClean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tion!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429000" y="2982848"/>
            <a:ext cx="1295400" cy="12954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810000" y="4191000"/>
            <a:ext cx="520573" cy="412750"/>
          </a:xfrm>
          <a:custGeom>
            <a:avLst/>
            <a:gdLst/>
            <a:ahLst/>
            <a:cxnLst/>
            <a:rect l="l" t="t" r="r" b="b"/>
            <a:pathLst>
              <a:path w="520573" h="412750">
                <a:moveTo>
                  <a:pt x="441578" y="0"/>
                </a:moveTo>
                <a:lnTo>
                  <a:pt x="0" y="118363"/>
                </a:lnTo>
                <a:lnTo>
                  <a:pt x="78866" y="412750"/>
                </a:lnTo>
                <a:lnTo>
                  <a:pt x="520573" y="294386"/>
                </a:lnTo>
                <a:lnTo>
                  <a:pt x="441578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810000" y="4191000"/>
            <a:ext cx="520573" cy="412750"/>
          </a:xfrm>
          <a:custGeom>
            <a:avLst/>
            <a:gdLst/>
            <a:ahLst/>
            <a:cxnLst/>
            <a:rect l="l" t="t" r="r" b="b"/>
            <a:pathLst>
              <a:path w="520573" h="412750">
                <a:moveTo>
                  <a:pt x="0" y="118363"/>
                </a:moveTo>
                <a:lnTo>
                  <a:pt x="441578" y="0"/>
                </a:lnTo>
                <a:lnTo>
                  <a:pt x="520573" y="294386"/>
                </a:lnTo>
                <a:lnTo>
                  <a:pt x="78866" y="412750"/>
                </a:lnTo>
                <a:lnTo>
                  <a:pt x="0" y="118363"/>
                </a:lnTo>
                <a:close/>
              </a:path>
            </a:pathLst>
          </a:custGeom>
          <a:ln w="25400">
            <a:solidFill>
              <a:srgbClr val="8B383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952361" y="4309998"/>
            <a:ext cx="244099" cy="186944"/>
          </a:xfrm>
          <a:custGeom>
            <a:avLst/>
            <a:gdLst/>
            <a:ahLst/>
            <a:cxnLst/>
            <a:rect l="l" t="t" r="r" b="b"/>
            <a:pathLst>
              <a:path w="244099" h="186944">
                <a:moveTo>
                  <a:pt x="69728" y="32765"/>
                </a:moveTo>
                <a:lnTo>
                  <a:pt x="64394" y="32765"/>
                </a:lnTo>
                <a:lnTo>
                  <a:pt x="58552" y="33400"/>
                </a:lnTo>
                <a:lnTo>
                  <a:pt x="4323" y="47117"/>
                </a:lnTo>
                <a:lnTo>
                  <a:pt x="1275" y="50292"/>
                </a:lnTo>
                <a:lnTo>
                  <a:pt x="5" y="52069"/>
                </a:lnTo>
                <a:lnTo>
                  <a:pt x="0" y="55118"/>
                </a:lnTo>
                <a:lnTo>
                  <a:pt x="879" y="58674"/>
                </a:lnTo>
                <a:lnTo>
                  <a:pt x="34676" y="184403"/>
                </a:lnTo>
                <a:lnTo>
                  <a:pt x="34803" y="185165"/>
                </a:lnTo>
                <a:lnTo>
                  <a:pt x="35184" y="185674"/>
                </a:lnTo>
                <a:lnTo>
                  <a:pt x="35819" y="186181"/>
                </a:lnTo>
                <a:lnTo>
                  <a:pt x="36327" y="186689"/>
                </a:lnTo>
                <a:lnTo>
                  <a:pt x="37216" y="186944"/>
                </a:lnTo>
                <a:lnTo>
                  <a:pt x="41153" y="186944"/>
                </a:lnTo>
                <a:lnTo>
                  <a:pt x="44963" y="186436"/>
                </a:lnTo>
                <a:lnTo>
                  <a:pt x="47249" y="185927"/>
                </a:lnTo>
                <a:lnTo>
                  <a:pt x="49916" y="185165"/>
                </a:lnTo>
                <a:lnTo>
                  <a:pt x="52710" y="184403"/>
                </a:lnTo>
                <a:lnTo>
                  <a:pt x="62743" y="178943"/>
                </a:lnTo>
                <a:lnTo>
                  <a:pt x="63124" y="178181"/>
                </a:lnTo>
                <a:lnTo>
                  <a:pt x="62997" y="176783"/>
                </a:lnTo>
                <a:lnTo>
                  <a:pt x="48773" y="123698"/>
                </a:lnTo>
                <a:lnTo>
                  <a:pt x="57536" y="121284"/>
                </a:lnTo>
                <a:lnTo>
                  <a:pt x="60584" y="120523"/>
                </a:lnTo>
                <a:lnTo>
                  <a:pt x="63378" y="120268"/>
                </a:lnTo>
                <a:lnTo>
                  <a:pt x="110785" y="120268"/>
                </a:lnTo>
                <a:lnTo>
                  <a:pt x="109479" y="118744"/>
                </a:lnTo>
                <a:lnTo>
                  <a:pt x="87508" y="104901"/>
                </a:lnTo>
                <a:lnTo>
                  <a:pt x="91445" y="102362"/>
                </a:lnTo>
                <a:lnTo>
                  <a:pt x="43058" y="102362"/>
                </a:lnTo>
                <a:lnTo>
                  <a:pt x="32390" y="62864"/>
                </a:lnTo>
                <a:lnTo>
                  <a:pt x="45217" y="59436"/>
                </a:lnTo>
                <a:lnTo>
                  <a:pt x="48392" y="58546"/>
                </a:lnTo>
                <a:lnTo>
                  <a:pt x="50932" y="58038"/>
                </a:lnTo>
                <a:lnTo>
                  <a:pt x="52837" y="57784"/>
                </a:lnTo>
                <a:lnTo>
                  <a:pt x="54742" y="57403"/>
                </a:lnTo>
                <a:lnTo>
                  <a:pt x="63124" y="57276"/>
                </a:lnTo>
                <a:lnTo>
                  <a:pt x="103772" y="57276"/>
                </a:lnTo>
                <a:lnTo>
                  <a:pt x="103383" y="55752"/>
                </a:lnTo>
                <a:lnTo>
                  <a:pt x="101224" y="51053"/>
                </a:lnTo>
                <a:lnTo>
                  <a:pt x="98339" y="47117"/>
                </a:lnTo>
                <a:lnTo>
                  <a:pt x="95636" y="43306"/>
                </a:lnTo>
                <a:lnTo>
                  <a:pt x="92207" y="40258"/>
                </a:lnTo>
                <a:lnTo>
                  <a:pt x="84333" y="35687"/>
                </a:lnTo>
                <a:lnTo>
                  <a:pt x="79761" y="34162"/>
                </a:lnTo>
                <a:lnTo>
                  <a:pt x="74808" y="33527"/>
                </a:lnTo>
                <a:lnTo>
                  <a:pt x="69728" y="32765"/>
                </a:lnTo>
                <a:close/>
              </a:path>
              <a:path w="244099" h="186944">
                <a:moveTo>
                  <a:pt x="110785" y="120268"/>
                </a:moveTo>
                <a:lnTo>
                  <a:pt x="63378" y="120268"/>
                </a:lnTo>
                <a:lnTo>
                  <a:pt x="65918" y="120523"/>
                </a:lnTo>
                <a:lnTo>
                  <a:pt x="68458" y="120903"/>
                </a:lnTo>
                <a:lnTo>
                  <a:pt x="70871" y="121665"/>
                </a:lnTo>
                <a:lnTo>
                  <a:pt x="75443" y="124459"/>
                </a:lnTo>
                <a:lnTo>
                  <a:pt x="77602" y="126237"/>
                </a:lnTo>
                <a:lnTo>
                  <a:pt x="79761" y="128650"/>
                </a:lnTo>
                <a:lnTo>
                  <a:pt x="81920" y="130937"/>
                </a:lnTo>
                <a:lnTo>
                  <a:pt x="84206" y="133731"/>
                </a:lnTo>
                <a:lnTo>
                  <a:pt x="86746" y="136778"/>
                </a:lnTo>
                <a:lnTo>
                  <a:pt x="107574" y="164592"/>
                </a:lnTo>
                <a:lnTo>
                  <a:pt x="114432" y="167512"/>
                </a:lnTo>
                <a:lnTo>
                  <a:pt x="116337" y="167131"/>
                </a:lnTo>
                <a:lnTo>
                  <a:pt x="138435" y="157733"/>
                </a:lnTo>
                <a:lnTo>
                  <a:pt x="138181" y="156844"/>
                </a:lnTo>
                <a:lnTo>
                  <a:pt x="138054" y="156209"/>
                </a:lnTo>
                <a:lnTo>
                  <a:pt x="113924" y="124332"/>
                </a:lnTo>
                <a:lnTo>
                  <a:pt x="111547" y="121157"/>
                </a:lnTo>
                <a:lnTo>
                  <a:pt x="110785" y="120268"/>
                </a:lnTo>
                <a:close/>
              </a:path>
              <a:path w="244099" h="186944">
                <a:moveTo>
                  <a:pt x="190722" y="34162"/>
                </a:moveTo>
                <a:lnTo>
                  <a:pt x="160406" y="34162"/>
                </a:lnTo>
                <a:lnTo>
                  <a:pt x="184663" y="124840"/>
                </a:lnTo>
                <a:lnTo>
                  <a:pt x="158755" y="131825"/>
                </a:lnTo>
                <a:lnTo>
                  <a:pt x="158120" y="132080"/>
                </a:lnTo>
                <a:lnTo>
                  <a:pt x="157612" y="132333"/>
                </a:lnTo>
                <a:lnTo>
                  <a:pt x="157231" y="132969"/>
                </a:lnTo>
                <a:lnTo>
                  <a:pt x="156723" y="133476"/>
                </a:lnTo>
                <a:lnTo>
                  <a:pt x="156469" y="134238"/>
                </a:lnTo>
                <a:lnTo>
                  <a:pt x="156342" y="138811"/>
                </a:lnTo>
                <a:lnTo>
                  <a:pt x="156596" y="140207"/>
                </a:lnTo>
                <a:lnTo>
                  <a:pt x="159263" y="149098"/>
                </a:lnTo>
                <a:lnTo>
                  <a:pt x="159771" y="150494"/>
                </a:lnTo>
                <a:lnTo>
                  <a:pt x="160406" y="151511"/>
                </a:lnTo>
                <a:lnTo>
                  <a:pt x="161041" y="152273"/>
                </a:lnTo>
                <a:lnTo>
                  <a:pt x="162184" y="153415"/>
                </a:lnTo>
                <a:lnTo>
                  <a:pt x="163454" y="153924"/>
                </a:lnTo>
                <a:lnTo>
                  <a:pt x="164089" y="153924"/>
                </a:lnTo>
                <a:lnTo>
                  <a:pt x="241559" y="133095"/>
                </a:lnTo>
                <a:lnTo>
                  <a:pt x="242194" y="132969"/>
                </a:lnTo>
                <a:lnTo>
                  <a:pt x="244099" y="129920"/>
                </a:lnTo>
                <a:lnTo>
                  <a:pt x="244075" y="126237"/>
                </a:lnTo>
                <a:lnTo>
                  <a:pt x="243845" y="124968"/>
                </a:lnTo>
                <a:lnTo>
                  <a:pt x="243591" y="123189"/>
                </a:lnTo>
                <a:lnTo>
                  <a:pt x="242892" y="120903"/>
                </a:lnTo>
                <a:lnTo>
                  <a:pt x="242339" y="118744"/>
                </a:lnTo>
                <a:lnTo>
                  <a:pt x="241940" y="117348"/>
                </a:lnTo>
                <a:lnTo>
                  <a:pt x="212984" y="117348"/>
                </a:lnTo>
                <a:lnTo>
                  <a:pt x="190722" y="34162"/>
                </a:lnTo>
                <a:close/>
              </a:path>
              <a:path w="244099" h="186944">
                <a:moveTo>
                  <a:pt x="236352" y="110998"/>
                </a:moveTo>
                <a:lnTo>
                  <a:pt x="235717" y="111251"/>
                </a:lnTo>
                <a:lnTo>
                  <a:pt x="212984" y="117348"/>
                </a:lnTo>
                <a:lnTo>
                  <a:pt x="241940" y="117348"/>
                </a:lnTo>
                <a:lnTo>
                  <a:pt x="241305" y="116077"/>
                </a:lnTo>
                <a:lnTo>
                  <a:pt x="240797" y="114681"/>
                </a:lnTo>
                <a:lnTo>
                  <a:pt x="240162" y="113664"/>
                </a:lnTo>
                <a:lnTo>
                  <a:pt x="238892" y="112140"/>
                </a:lnTo>
                <a:lnTo>
                  <a:pt x="238257" y="111632"/>
                </a:lnTo>
                <a:lnTo>
                  <a:pt x="236987" y="111125"/>
                </a:lnTo>
                <a:lnTo>
                  <a:pt x="236352" y="110998"/>
                </a:lnTo>
                <a:close/>
              </a:path>
              <a:path w="244099" h="186944">
                <a:moveTo>
                  <a:pt x="103772" y="57276"/>
                </a:moveTo>
                <a:lnTo>
                  <a:pt x="63124" y="57276"/>
                </a:lnTo>
                <a:lnTo>
                  <a:pt x="67061" y="58674"/>
                </a:lnTo>
                <a:lnTo>
                  <a:pt x="69982" y="61213"/>
                </a:lnTo>
                <a:lnTo>
                  <a:pt x="77348" y="77850"/>
                </a:lnTo>
                <a:lnTo>
                  <a:pt x="76586" y="83312"/>
                </a:lnTo>
                <a:lnTo>
                  <a:pt x="43058" y="102362"/>
                </a:lnTo>
                <a:lnTo>
                  <a:pt x="91445" y="102362"/>
                </a:lnTo>
                <a:lnTo>
                  <a:pt x="106558" y="70357"/>
                </a:lnTo>
                <a:lnTo>
                  <a:pt x="106050" y="65912"/>
                </a:lnTo>
                <a:lnTo>
                  <a:pt x="104780" y="61213"/>
                </a:lnTo>
                <a:lnTo>
                  <a:pt x="103772" y="57276"/>
                </a:lnTo>
                <a:close/>
              </a:path>
              <a:path w="244099" h="186944">
                <a:moveTo>
                  <a:pt x="180091" y="0"/>
                </a:moveTo>
                <a:lnTo>
                  <a:pt x="176916" y="126"/>
                </a:lnTo>
                <a:lnTo>
                  <a:pt x="175265" y="507"/>
                </a:lnTo>
                <a:lnTo>
                  <a:pt x="173487" y="888"/>
                </a:lnTo>
                <a:lnTo>
                  <a:pt x="171328" y="1396"/>
                </a:lnTo>
                <a:lnTo>
                  <a:pt x="168534" y="2158"/>
                </a:lnTo>
                <a:lnTo>
                  <a:pt x="166375" y="2667"/>
                </a:lnTo>
                <a:lnTo>
                  <a:pt x="164597" y="3175"/>
                </a:lnTo>
                <a:lnTo>
                  <a:pt x="163200" y="3682"/>
                </a:lnTo>
                <a:lnTo>
                  <a:pt x="161803" y="4063"/>
                </a:lnTo>
                <a:lnTo>
                  <a:pt x="160660" y="4444"/>
                </a:lnTo>
                <a:lnTo>
                  <a:pt x="159771" y="4699"/>
                </a:lnTo>
                <a:lnTo>
                  <a:pt x="159009" y="5080"/>
                </a:lnTo>
                <a:lnTo>
                  <a:pt x="158374" y="5461"/>
                </a:lnTo>
                <a:lnTo>
                  <a:pt x="157866" y="5714"/>
                </a:lnTo>
                <a:lnTo>
                  <a:pt x="157358" y="6095"/>
                </a:lnTo>
                <a:lnTo>
                  <a:pt x="156977" y="6476"/>
                </a:lnTo>
                <a:lnTo>
                  <a:pt x="156723" y="6857"/>
                </a:lnTo>
                <a:lnTo>
                  <a:pt x="131831" y="34289"/>
                </a:lnTo>
                <a:lnTo>
                  <a:pt x="129545" y="40512"/>
                </a:lnTo>
                <a:lnTo>
                  <a:pt x="130053" y="42799"/>
                </a:lnTo>
                <a:lnTo>
                  <a:pt x="130434" y="44195"/>
                </a:lnTo>
                <a:lnTo>
                  <a:pt x="130815" y="45974"/>
                </a:lnTo>
                <a:lnTo>
                  <a:pt x="132212" y="50800"/>
                </a:lnTo>
                <a:lnTo>
                  <a:pt x="132847" y="52196"/>
                </a:lnTo>
                <a:lnTo>
                  <a:pt x="133482" y="53720"/>
                </a:lnTo>
                <a:lnTo>
                  <a:pt x="134244" y="54609"/>
                </a:lnTo>
                <a:lnTo>
                  <a:pt x="135006" y="55118"/>
                </a:lnTo>
                <a:lnTo>
                  <a:pt x="135768" y="55499"/>
                </a:lnTo>
                <a:lnTo>
                  <a:pt x="136657" y="55499"/>
                </a:lnTo>
                <a:lnTo>
                  <a:pt x="137673" y="55118"/>
                </a:lnTo>
                <a:lnTo>
                  <a:pt x="138689" y="54609"/>
                </a:lnTo>
                <a:lnTo>
                  <a:pt x="139832" y="53720"/>
                </a:lnTo>
                <a:lnTo>
                  <a:pt x="141356" y="52577"/>
                </a:lnTo>
                <a:lnTo>
                  <a:pt x="160406" y="34162"/>
                </a:lnTo>
                <a:lnTo>
                  <a:pt x="190722" y="34162"/>
                </a:lnTo>
                <a:lnTo>
                  <a:pt x="182123" y="2031"/>
                </a:lnTo>
                <a:lnTo>
                  <a:pt x="181869" y="1396"/>
                </a:lnTo>
                <a:lnTo>
                  <a:pt x="181615" y="888"/>
                </a:lnTo>
                <a:lnTo>
                  <a:pt x="181234" y="507"/>
                </a:lnTo>
                <a:lnTo>
                  <a:pt x="180853" y="253"/>
                </a:lnTo>
                <a:lnTo>
                  <a:pt x="18009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492500" y="2349500"/>
            <a:ext cx="1084072" cy="109766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431540" y="3241929"/>
            <a:ext cx="1292860" cy="103632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791200" y="3886200"/>
            <a:ext cx="838200" cy="8382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941576" y="3770376"/>
            <a:ext cx="1581912" cy="81991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676144" y="4123944"/>
            <a:ext cx="109728" cy="10972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981200" y="3810000"/>
            <a:ext cx="1447800" cy="685800"/>
          </a:xfrm>
          <a:custGeom>
            <a:avLst/>
            <a:gdLst/>
            <a:ahLst/>
            <a:cxnLst/>
            <a:rect l="l" t="t" r="r" b="b"/>
            <a:pathLst>
              <a:path w="1447800" h="685800">
                <a:moveTo>
                  <a:pt x="83057" y="114935"/>
                </a:moveTo>
                <a:lnTo>
                  <a:pt x="58419" y="114935"/>
                </a:lnTo>
                <a:lnTo>
                  <a:pt x="58419" y="261112"/>
                </a:lnTo>
                <a:lnTo>
                  <a:pt x="63977" y="330003"/>
                </a:lnTo>
                <a:lnTo>
                  <a:pt x="80068" y="395354"/>
                </a:lnTo>
                <a:lnTo>
                  <a:pt x="105819" y="456289"/>
                </a:lnTo>
                <a:lnTo>
                  <a:pt x="140354" y="511935"/>
                </a:lnTo>
                <a:lnTo>
                  <a:pt x="182800" y="561419"/>
                </a:lnTo>
                <a:lnTo>
                  <a:pt x="232284" y="603865"/>
                </a:lnTo>
                <a:lnTo>
                  <a:pt x="287930" y="638400"/>
                </a:lnTo>
                <a:lnTo>
                  <a:pt x="348865" y="664151"/>
                </a:lnTo>
                <a:lnTo>
                  <a:pt x="414216" y="680242"/>
                </a:lnTo>
                <a:lnTo>
                  <a:pt x="483107" y="685800"/>
                </a:lnTo>
                <a:lnTo>
                  <a:pt x="1447800" y="685800"/>
                </a:lnTo>
                <a:lnTo>
                  <a:pt x="1447800" y="661162"/>
                </a:lnTo>
                <a:lnTo>
                  <a:pt x="483107" y="661162"/>
                </a:lnTo>
                <a:lnTo>
                  <a:pt x="450292" y="659836"/>
                </a:lnTo>
                <a:lnTo>
                  <a:pt x="386958" y="649537"/>
                </a:lnTo>
                <a:lnTo>
                  <a:pt x="327374" y="629729"/>
                </a:lnTo>
                <a:lnTo>
                  <a:pt x="272361" y="601234"/>
                </a:lnTo>
                <a:lnTo>
                  <a:pt x="222744" y="564875"/>
                </a:lnTo>
                <a:lnTo>
                  <a:pt x="179344" y="521475"/>
                </a:lnTo>
                <a:lnTo>
                  <a:pt x="142985" y="471858"/>
                </a:lnTo>
                <a:lnTo>
                  <a:pt x="114490" y="416845"/>
                </a:lnTo>
                <a:lnTo>
                  <a:pt x="94682" y="357261"/>
                </a:lnTo>
                <a:lnTo>
                  <a:pt x="84383" y="293927"/>
                </a:lnTo>
                <a:lnTo>
                  <a:pt x="83057" y="261112"/>
                </a:lnTo>
                <a:lnTo>
                  <a:pt x="83057" y="114935"/>
                </a:lnTo>
                <a:close/>
              </a:path>
              <a:path w="1447800" h="685800">
                <a:moveTo>
                  <a:pt x="70738" y="0"/>
                </a:moveTo>
                <a:lnTo>
                  <a:pt x="0" y="114935"/>
                </a:lnTo>
                <a:lnTo>
                  <a:pt x="141350" y="114935"/>
                </a:lnTo>
                <a:lnTo>
                  <a:pt x="7073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981200" y="3810000"/>
            <a:ext cx="1447800" cy="685800"/>
          </a:xfrm>
          <a:custGeom>
            <a:avLst/>
            <a:gdLst/>
            <a:ahLst/>
            <a:cxnLst/>
            <a:rect l="l" t="t" r="r" b="b"/>
            <a:pathLst>
              <a:path w="1447800" h="685800">
                <a:moveTo>
                  <a:pt x="1447800" y="685800"/>
                </a:moveTo>
                <a:lnTo>
                  <a:pt x="483107" y="685800"/>
                </a:lnTo>
                <a:lnTo>
                  <a:pt x="448274" y="684392"/>
                </a:lnTo>
                <a:lnTo>
                  <a:pt x="414216" y="680242"/>
                </a:lnTo>
                <a:lnTo>
                  <a:pt x="348865" y="664151"/>
                </a:lnTo>
                <a:lnTo>
                  <a:pt x="287930" y="638400"/>
                </a:lnTo>
                <a:lnTo>
                  <a:pt x="232284" y="603865"/>
                </a:lnTo>
                <a:lnTo>
                  <a:pt x="182800" y="561419"/>
                </a:lnTo>
                <a:lnTo>
                  <a:pt x="140354" y="511935"/>
                </a:lnTo>
                <a:lnTo>
                  <a:pt x="105819" y="456289"/>
                </a:lnTo>
                <a:lnTo>
                  <a:pt x="80068" y="395354"/>
                </a:lnTo>
                <a:lnTo>
                  <a:pt x="63977" y="330003"/>
                </a:lnTo>
                <a:lnTo>
                  <a:pt x="58419" y="261112"/>
                </a:lnTo>
                <a:lnTo>
                  <a:pt x="58419" y="114935"/>
                </a:lnTo>
                <a:lnTo>
                  <a:pt x="0" y="114935"/>
                </a:lnTo>
                <a:lnTo>
                  <a:pt x="70738" y="0"/>
                </a:lnTo>
                <a:lnTo>
                  <a:pt x="141350" y="114935"/>
                </a:lnTo>
                <a:lnTo>
                  <a:pt x="83057" y="114935"/>
                </a:lnTo>
                <a:lnTo>
                  <a:pt x="83057" y="261112"/>
                </a:lnTo>
                <a:lnTo>
                  <a:pt x="84383" y="293927"/>
                </a:lnTo>
                <a:lnTo>
                  <a:pt x="88292" y="326011"/>
                </a:lnTo>
                <a:lnTo>
                  <a:pt x="103449" y="387573"/>
                </a:lnTo>
                <a:lnTo>
                  <a:pt x="127703" y="444974"/>
                </a:lnTo>
                <a:lnTo>
                  <a:pt x="160233" y="497392"/>
                </a:lnTo>
                <a:lnTo>
                  <a:pt x="200215" y="544004"/>
                </a:lnTo>
                <a:lnTo>
                  <a:pt x="246827" y="583986"/>
                </a:lnTo>
                <a:lnTo>
                  <a:pt x="299245" y="616516"/>
                </a:lnTo>
                <a:lnTo>
                  <a:pt x="356646" y="640770"/>
                </a:lnTo>
                <a:lnTo>
                  <a:pt x="418208" y="655927"/>
                </a:lnTo>
                <a:lnTo>
                  <a:pt x="483107" y="661162"/>
                </a:lnTo>
                <a:lnTo>
                  <a:pt x="1447800" y="661162"/>
                </a:lnTo>
                <a:lnTo>
                  <a:pt x="1447800" y="68580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646301" y="3180333"/>
            <a:ext cx="974851" cy="521715"/>
          </a:xfrm>
          <a:custGeom>
            <a:avLst/>
            <a:gdLst/>
            <a:ahLst/>
            <a:cxnLst/>
            <a:rect l="l" t="t" r="r" b="b"/>
            <a:pathLst>
              <a:path w="974851" h="521715">
                <a:moveTo>
                  <a:pt x="0" y="260857"/>
                </a:moveTo>
                <a:lnTo>
                  <a:pt x="6378" y="218526"/>
                </a:lnTo>
                <a:lnTo>
                  <a:pt x="24845" y="178377"/>
                </a:lnTo>
                <a:lnTo>
                  <a:pt x="54397" y="140944"/>
                </a:lnTo>
                <a:lnTo>
                  <a:pt x="94032" y="106765"/>
                </a:lnTo>
                <a:lnTo>
                  <a:pt x="142748" y="76374"/>
                </a:lnTo>
                <a:lnTo>
                  <a:pt x="199540" y="50308"/>
                </a:lnTo>
                <a:lnTo>
                  <a:pt x="263407" y="29101"/>
                </a:lnTo>
                <a:lnTo>
                  <a:pt x="333345" y="13291"/>
                </a:lnTo>
                <a:lnTo>
                  <a:pt x="408352" y="3412"/>
                </a:lnTo>
                <a:lnTo>
                  <a:pt x="447443" y="864"/>
                </a:lnTo>
                <a:lnTo>
                  <a:pt x="487425" y="0"/>
                </a:lnTo>
                <a:lnTo>
                  <a:pt x="527408" y="864"/>
                </a:lnTo>
                <a:lnTo>
                  <a:pt x="566499" y="3412"/>
                </a:lnTo>
                <a:lnTo>
                  <a:pt x="604573" y="7576"/>
                </a:lnTo>
                <a:lnTo>
                  <a:pt x="677171" y="20488"/>
                </a:lnTo>
                <a:lnTo>
                  <a:pt x="744199" y="39064"/>
                </a:lnTo>
                <a:lnTo>
                  <a:pt x="804654" y="62767"/>
                </a:lnTo>
                <a:lnTo>
                  <a:pt x="857533" y="91062"/>
                </a:lnTo>
                <a:lnTo>
                  <a:pt x="901834" y="123414"/>
                </a:lnTo>
                <a:lnTo>
                  <a:pt x="936553" y="159287"/>
                </a:lnTo>
                <a:lnTo>
                  <a:pt x="960688" y="198145"/>
                </a:lnTo>
                <a:lnTo>
                  <a:pt x="973236" y="239453"/>
                </a:lnTo>
                <a:lnTo>
                  <a:pt x="974851" y="260857"/>
                </a:lnTo>
                <a:lnTo>
                  <a:pt x="973236" y="282245"/>
                </a:lnTo>
                <a:lnTo>
                  <a:pt x="968473" y="303158"/>
                </a:lnTo>
                <a:lnTo>
                  <a:pt x="950006" y="343290"/>
                </a:lnTo>
                <a:lnTo>
                  <a:pt x="920454" y="380715"/>
                </a:lnTo>
                <a:lnTo>
                  <a:pt x="880819" y="414895"/>
                </a:lnTo>
                <a:lnTo>
                  <a:pt x="832104" y="445293"/>
                </a:lnTo>
                <a:lnTo>
                  <a:pt x="775311" y="471371"/>
                </a:lnTo>
                <a:lnTo>
                  <a:pt x="711444" y="492590"/>
                </a:lnTo>
                <a:lnTo>
                  <a:pt x="641506" y="508412"/>
                </a:lnTo>
                <a:lnTo>
                  <a:pt x="566499" y="518300"/>
                </a:lnTo>
                <a:lnTo>
                  <a:pt x="527408" y="520850"/>
                </a:lnTo>
                <a:lnTo>
                  <a:pt x="487425" y="521715"/>
                </a:lnTo>
                <a:lnTo>
                  <a:pt x="447443" y="520850"/>
                </a:lnTo>
                <a:lnTo>
                  <a:pt x="408352" y="518300"/>
                </a:lnTo>
                <a:lnTo>
                  <a:pt x="370278" y="514131"/>
                </a:lnTo>
                <a:lnTo>
                  <a:pt x="297680" y="501209"/>
                </a:lnTo>
                <a:lnTo>
                  <a:pt x="230652" y="482621"/>
                </a:lnTo>
                <a:lnTo>
                  <a:pt x="170197" y="458906"/>
                </a:lnTo>
                <a:lnTo>
                  <a:pt x="117318" y="430601"/>
                </a:lnTo>
                <a:lnTo>
                  <a:pt x="73017" y="398244"/>
                </a:lnTo>
                <a:lnTo>
                  <a:pt x="38298" y="362374"/>
                </a:lnTo>
                <a:lnTo>
                  <a:pt x="14163" y="323528"/>
                </a:lnTo>
                <a:lnTo>
                  <a:pt x="1615" y="282245"/>
                </a:lnTo>
                <a:lnTo>
                  <a:pt x="0" y="260857"/>
                </a:lnTo>
                <a:close/>
              </a:path>
            </a:pathLst>
          </a:custGeom>
          <a:ln w="25400">
            <a:solidFill>
              <a:srgbClr val="C050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893189" y="3294634"/>
            <a:ext cx="457200" cy="301751"/>
          </a:xfrm>
          <a:custGeom>
            <a:avLst/>
            <a:gdLst/>
            <a:ahLst/>
            <a:cxnLst/>
            <a:rect l="l" t="t" r="r" b="b"/>
            <a:pathLst>
              <a:path w="457200" h="301751">
                <a:moveTo>
                  <a:pt x="0" y="301751"/>
                </a:moveTo>
                <a:lnTo>
                  <a:pt x="457200" y="301751"/>
                </a:lnTo>
                <a:lnTo>
                  <a:pt x="457200" y="0"/>
                </a:lnTo>
                <a:lnTo>
                  <a:pt x="0" y="0"/>
                </a:lnTo>
                <a:lnTo>
                  <a:pt x="0" y="301751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893189" y="3294634"/>
            <a:ext cx="457200" cy="301751"/>
          </a:xfrm>
          <a:custGeom>
            <a:avLst/>
            <a:gdLst/>
            <a:ahLst/>
            <a:cxnLst/>
            <a:rect l="l" t="t" r="r" b="b"/>
            <a:pathLst>
              <a:path w="457200" h="301751">
                <a:moveTo>
                  <a:pt x="0" y="301751"/>
                </a:moveTo>
                <a:lnTo>
                  <a:pt x="457200" y="301751"/>
                </a:lnTo>
                <a:lnTo>
                  <a:pt x="457200" y="0"/>
                </a:lnTo>
                <a:lnTo>
                  <a:pt x="0" y="0"/>
                </a:lnTo>
                <a:lnTo>
                  <a:pt x="0" y="301751"/>
                </a:lnTo>
                <a:close/>
              </a:path>
            </a:pathLst>
          </a:custGeom>
          <a:ln w="25400">
            <a:solidFill>
              <a:srgbClr val="8B383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1988311" y="3294634"/>
            <a:ext cx="269240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b="1" spc="-15" dirty="0" smtClean="0">
                <a:solidFill>
                  <a:srgbClr val="FFFFFF"/>
                </a:solidFill>
                <a:latin typeface="Calibri"/>
                <a:cs typeface="Calibri"/>
              </a:rPr>
              <a:t>R1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5821679" y="3176016"/>
            <a:ext cx="1158240" cy="54864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355079" y="3404615"/>
            <a:ext cx="91439" cy="9143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867400" y="3200400"/>
            <a:ext cx="1066800" cy="4572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821679" y="3157727"/>
            <a:ext cx="1158240" cy="13106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867400" y="3200400"/>
            <a:ext cx="1066800" cy="0"/>
          </a:xfrm>
          <a:custGeom>
            <a:avLst/>
            <a:gdLst/>
            <a:ahLst/>
            <a:cxnLst/>
            <a:rect l="l" t="t" r="r" b="b"/>
            <a:pathLst>
              <a:path w="1066800">
                <a:moveTo>
                  <a:pt x="0" y="0"/>
                </a:moveTo>
                <a:lnTo>
                  <a:pt x="1066800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821679" y="3614928"/>
            <a:ext cx="1158240" cy="13106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867400" y="3657600"/>
            <a:ext cx="1066800" cy="0"/>
          </a:xfrm>
          <a:custGeom>
            <a:avLst/>
            <a:gdLst/>
            <a:ahLst/>
            <a:cxnLst/>
            <a:rect l="l" t="t" r="r" b="b"/>
            <a:pathLst>
              <a:path w="1066800">
                <a:moveTo>
                  <a:pt x="0" y="0"/>
                </a:moveTo>
                <a:lnTo>
                  <a:pt x="1066800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870192" y="3179064"/>
            <a:ext cx="128016" cy="54864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934200" y="3200400"/>
            <a:ext cx="0" cy="457200"/>
          </a:xfrm>
          <a:custGeom>
            <a:avLst/>
            <a:gdLst/>
            <a:ahLst/>
            <a:cxnLst/>
            <a:rect l="l" t="t" r="r" b="b"/>
            <a:pathLst>
              <a:path h="457200">
                <a:moveTo>
                  <a:pt x="0" y="0"/>
                </a:moveTo>
                <a:lnTo>
                  <a:pt x="0" y="45720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715000" y="2209800"/>
            <a:ext cx="838200" cy="83820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511040" y="2682239"/>
            <a:ext cx="1213103" cy="158800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556505" y="2819400"/>
            <a:ext cx="1006094" cy="1382776"/>
          </a:xfrm>
          <a:custGeom>
            <a:avLst/>
            <a:gdLst/>
            <a:ahLst/>
            <a:cxnLst/>
            <a:rect l="l" t="t" r="r" b="b"/>
            <a:pathLst>
              <a:path w="1006094" h="1382776">
                <a:moveTo>
                  <a:pt x="923696" y="81479"/>
                </a:moveTo>
                <a:lnTo>
                  <a:pt x="0" y="1360424"/>
                </a:lnTo>
                <a:lnTo>
                  <a:pt x="30988" y="1382776"/>
                </a:lnTo>
                <a:lnTo>
                  <a:pt x="954592" y="103784"/>
                </a:lnTo>
                <a:lnTo>
                  <a:pt x="923696" y="81479"/>
                </a:lnTo>
                <a:close/>
              </a:path>
              <a:path w="1006094" h="1382776">
                <a:moveTo>
                  <a:pt x="995320" y="66039"/>
                </a:moveTo>
                <a:lnTo>
                  <a:pt x="934847" y="66039"/>
                </a:lnTo>
                <a:lnTo>
                  <a:pt x="965708" y="88391"/>
                </a:lnTo>
                <a:lnTo>
                  <a:pt x="954592" y="103784"/>
                </a:lnTo>
                <a:lnTo>
                  <a:pt x="985520" y="126111"/>
                </a:lnTo>
                <a:lnTo>
                  <a:pt x="995320" y="66039"/>
                </a:lnTo>
                <a:close/>
              </a:path>
              <a:path w="1006094" h="1382776">
                <a:moveTo>
                  <a:pt x="934847" y="66039"/>
                </a:moveTo>
                <a:lnTo>
                  <a:pt x="923696" y="81479"/>
                </a:lnTo>
                <a:lnTo>
                  <a:pt x="954592" y="103784"/>
                </a:lnTo>
                <a:lnTo>
                  <a:pt x="965708" y="88391"/>
                </a:lnTo>
                <a:lnTo>
                  <a:pt x="934847" y="66039"/>
                </a:lnTo>
                <a:close/>
              </a:path>
              <a:path w="1006094" h="1382776">
                <a:moveTo>
                  <a:pt x="1006094" y="0"/>
                </a:moveTo>
                <a:lnTo>
                  <a:pt x="892810" y="59182"/>
                </a:lnTo>
                <a:lnTo>
                  <a:pt x="923696" y="81479"/>
                </a:lnTo>
                <a:lnTo>
                  <a:pt x="934847" y="66039"/>
                </a:lnTo>
                <a:lnTo>
                  <a:pt x="995320" y="66039"/>
                </a:lnTo>
                <a:lnTo>
                  <a:pt x="100609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590288" y="3291840"/>
            <a:ext cx="1210056" cy="1057656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635880" y="3429000"/>
            <a:ext cx="1002919" cy="852677"/>
          </a:xfrm>
          <a:custGeom>
            <a:avLst/>
            <a:gdLst/>
            <a:ahLst/>
            <a:cxnLst/>
            <a:rect l="l" t="t" r="r" b="b"/>
            <a:pathLst>
              <a:path w="1002919" h="852677">
                <a:moveTo>
                  <a:pt x="903369" y="59330"/>
                </a:moveTo>
                <a:lnTo>
                  <a:pt x="0" y="823594"/>
                </a:lnTo>
                <a:lnTo>
                  <a:pt x="24638" y="852677"/>
                </a:lnTo>
                <a:lnTo>
                  <a:pt x="927955" y="88351"/>
                </a:lnTo>
                <a:lnTo>
                  <a:pt x="903369" y="59330"/>
                </a:lnTo>
                <a:close/>
              </a:path>
              <a:path w="1002919" h="852677">
                <a:moveTo>
                  <a:pt x="982802" y="46989"/>
                </a:moveTo>
                <a:lnTo>
                  <a:pt x="917956" y="46989"/>
                </a:lnTo>
                <a:lnTo>
                  <a:pt x="942467" y="76073"/>
                </a:lnTo>
                <a:lnTo>
                  <a:pt x="927955" y="88351"/>
                </a:lnTo>
                <a:lnTo>
                  <a:pt x="952627" y="117475"/>
                </a:lnTo>
                <a:lnTo>
                  <a:pt x="982802" y="46989"/>
                </a:lnTo>
                <a:close/>
              </a:path>
              <a:path w="1002919" h="852677">
                <a:moveTo>
                  <a:pt x="917956" y="46989"/>
                </a:moveTo>
                <a:lnTo>
                  <a:pt x="903369" y="59330"/>
                </a:lnTo>
                <a:lnTo>
                  <a:pt x="927955" y="88351"/>
                </a:lnTo>
                <a:lnTo>
                  <a:pt x="942467" y="76073"/>
                </a:lnTo>
                <a:lnTo>
                  <a:pt x="917956" y="46989"/>
                </a:lnTo>
                <a:close/>
              </a:path>
              <a:path w="1002919" h="852677">
                <a:moveTo>
                  <a:pt x="1002919" y="0"/>
                </a:moveTo>
                <a:lnTo>
                  <a:pt x="878713" y="30225"/>
                </a:lnTo>
                <a:lnTo>
                  <a:pt x="903369" y="59330"/>
                </a:lnTo>
                <a:lnTo>
                  <a:pt x="917956" y="46989"/>
                </a:lnTo>
                <a:lnTo>
                  <a:pt x="982802" y="46989"/>
                </a:lnTo>
                <a:lnTo>
                  <a:pt x="100291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678679" y="4206240"/>
            <a:ext cx="1197864" cy="323088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724400" y="4287646"/>
            <a:ext cx="990600" cy="114300"/>
          </a:xfrm>
          <a:custGeom>
            <a:avLst/>
            <a:gdLst/>
            <a:ahLst/>
            <a:cxnLst/>
            <a:rect l="l" t="t" r="r" b="b"/>
            <a:pathLst>
              <a:path w="990600" h="114300">
                <a:moveTo>
                  <a:pt x="876257" y="76170"/>
                </a:moveTo>
                <a:lnTo>
                  <a:pt x="876173" y="114300"/>
                </a:lnTo>
                <a:lnTo>
                  <a:pt x="952627" y="76200"/>
                </a:lnTo>
                <a:lnTo>
                  <a:pt x="895350" y="76200"/>
                </a:lnTo>
                <a:lnTo>
                  <a:pt x="876257" y="76170"/>
                </a:lnTo>
                <a:close/>
              </a:path>
              <a:path w="990600" h="114300">
                <a:moveTo>
                  <a:pt x="876342" y="38070"/>
                </a:moveTo>
                <a:lnTo>
                  <a:pt x="876257" y="76170"/>
                </a:lnTo>
                <a:lnTo>
                  <a:pt x="895350" y="76200"/>
                </a:lnTo>
                <a:lnTo>
                  <a:pt x="895350" y="38100"/>
                </a:lnTo>
                <a:lnTo>
                  <a:pt x="876342" y="38070"/>
                </a:lnTo>
                <a:close/>
              </a:path>
              <a:path w="990600" h="114300">
                <a:moveTo>
                  <a:pt x="876426" y="0"/>
                </a:moveTo>
                <a:lnTo>
                  <a:pt x="876342" y="38070"/>
                </a:lnTo>
                <a:lnTo>
                  <a:pt x="895350" y="38100"/>
                </a:lnTo>
                <a:lnTo>
                  <a:pt x="895350" y="76200"/>
                </a:lnTo>
                <a:lnTo>
                  <a:pt x="952627" y="76200"/>
                </a:lnTo>
                <a:lnTo>
                  <a:pt x="990600" y="57276"/>
                </a:lnTo>
                <a:lnTo>
                  <a:pt x="876426" y="0"/>
                </a:lnTo>
                <a:close/>
              </a:path>
              <a:path w="990600" h="114300">
                <a:moveTo>
                  <a:pt x="0" y="36702"/>
                </a:moveTo>
                <a:lnTo>
                  <a:pt x="0" y="74802"/>
                </a:lnTo>
                <a:lnTo>
                  <a:pt x="876257" y="76170"/>
                </a:lnTo>
                <a:lnTo>
                  <a:pt x="876342" y="38070"/>
                </a:lnTo>
                <a:lnTo>
                  <a:pt x="0" y="3670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2845435" y="2157221"/>
            <a:ext cx="425450" cy="45783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800" b="1" i="1" spc="5" dirty="0" smtClean="0">
                <a:solidFill>
                  <a:srgbClr val="FFFFFF"/>
                </a:solidFill>
                <a:latin typeface="Calibri"/>
                <a:cs typeface="Calibri"/>
              </a:rPr>
              <a:t>NF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1" name="object 4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r>
              <a:rPr sz="1200" spc="-10" dirty="0" smtClean="0">
                <a:solidFill>
                  <a:srgbClr val="888888"/>
                </a:solidFill>
                <a:latin typeface="Calibri"/>
                <a:cs typeface="Calibri"/>
              </a:rPr>
              <a:t>15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6244" y="1621409"/>
            <a:ext cx="5998845" cy="5721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615950" algn="l"/>
              </a:tabLst>
            </a:pPr>
            <a:r>
              <a:rPr sz="3200" spc="-35" dirty="0" smtClean="0">
                <a:latin typeface="Calibri"/>
                <a:cs typeface="Calibri"/>
              </a:rPr>
              <a:t>1</a:t>
            </a:r>
            <a:r>
              <a:rPr sz="3200" spc="-10" dirty="0" smtClean="0">
                <a:latin typeface="Calibri"/>
                <a:cs typeface="Calibri"/>
              </a:rPr>
              <a:t>.	</a:t>
            </a:r>
            <a:r>
              <a:rPr sz="2400" spc="-25" dirty="0" smtClean="0">
                <a:latin typeface="Lucida Console"/>
                <a:cs typeface="Lucida Console"/>
              </a:rPr>
              <a:t>enableEve</a:t>
            </a:r>
            <a:r>
              <a:rPr sz="2400" spc="10" dirty="0" smtClean="0">
                <a:latin typeface="Lucida Console"/>
                <a:cs typeface="Lucida Console"/>
              </a:rPr>
              <a:t>n</a:t>
            </a:r>
            <a:r>
              <a:rPr sz="2400" spc="-25" dirty="0" smtClean="0">
                <a:latin typeface="Lucida Console"/>
                <a:cs typeface="Lucida Console"/>
              </a:rPr>
              <a:t>t</a:t>
            </a:r>
            <a:r>
              <a:rPr sz="2400" spc="0" dirty="0" smtClean="0">
                <a:latin typeface="Lucida Console"/>
                <a:cs typeface="Lucida Console"/>
              </a:rPr>
              <a:t>s</a:t>
            </a:r>
            <a:r>
              <a:rPr sz="2400" spc="-25" dirty="0" smtClean="0">
                <a:latin typeface="Lucida Console"/>
                <a:cs typeface="Lucida Console"/>
              </a:rPr>
              <a:t>(r</a:t>
            </a:r>
            <a:r>
              <a:rPr sz="2400" spc="0" dirty="0" smtClean="0">
                <a:latin typeface="Lucida Console"/>
                <a:cs typeface="Lucida Console"/>
              </a:rPr>
              <a:t>e</a:t>
            </a:r>
            <a:r>
              <a:rPr sz="2400" spc="-25" dirty="0" smtClean="0">
                <a:latin typeface="Lucida Console"/>
                <a:cs typeface="Lucida Console"/>
              </a:rPr>
              <a:t>d</a:t>
            </a:r>
            <a:r>
              <a:rPr sz="2400" spc="0" dirty="0" smtClean="0">
                <a:latin typeface="Lucida Console"/>
                <a:cs typeface="Lucida Console"/>
              </a:rPr>
              <a:t>,</a:t>
            </a:r>
            <a:r>
              <a:rPr sz="2400" spc="-25" dirty="0" smtClean="0">
                <a:latin typeface="Lucida Console"/>
                <a:cs typeface="Lucida Console"/>
              </a:rPr>
              <a:t>d</a:t>
            </a:r>
            <a:r>
              <a:rPr sz="2400" spc="0" dirty="0" smtClean="0">
                <a:latin typeface="Lucida Console"/>
                <a:cs typeface="Lucida Console"/>
              </a:rPr>
              <a:t>r</a:t>
            </a:r>
            <a:r>
              <a:rPr sz="2400" spc="-25" dirty="0" smtClean="0">
                <a:latin typeface="Lucida Console"/>
                <a:cs typeface="Lucida Console"/>
              </a:rPr>
              <a:t>op</a:t>
            </a:r>
            <a:r>
              <a:rPr sz="2400" spc="-15" dirty="0" smtClean="0">
                <a:latin typeface="Lucida Console"/>
                <a:cs typeface="Lucida Console"/>
              </a:rPr>
              <a:t>)</a:t>
            </a:r>
            <a:r>
              <a:rPr sz="2400" spc="-590" dirty="0" smtClean="0">
                <a:latin typeface="Lucida Console"/>
                <a:cs typeface="Lucida Console"/>
              </a:rPr>
              <a:t> </a:t>
            </a:r>
            <a:r>
              <a:rPr sz="3200" spc="-20" dirty="0" smtClean="0">
                <a:latin typeface="Calibri"/>
                <a:cs typeface="Calibri"/>
              </a:rPr>
              <a:t>on</a:t>
            </a:r>
            <a:r>
              <a:rPr sz="3200" spc="-5" dirty="0" smtClean="0">
                <a:latin typeface="Calibri"/>
                <a:cs typeface="Calibri"/>
              </a:rPr>
              <a:t> </a:t>
            </a:r>
            <a:r>
              <a:rPr sz="3200" spc="-20" dirty="0" smtClean="0">
                <a:latin typeface="Calibri"/>
                <a:cs typeface="Calibri"/>
              </a:rPr>
              <a:t>B</a:t>
            </a:r>
            <a:r>
              <a:rPr sz="3200" spc="-85" dirty="0" smtClean="0">
                <a:latin typeface="Calibri"/>
                <a:cs typeface="Calibri"/>
              </a:rPr>
              <a:t>r</a:t>
            </a:r>
            <a:r>
              <a:rPr sz="3200" spc="-20" dirty="0" smtClean="0">
                <a:latin typeface="Calibri"/>
                <a:cs typeface="Calibri"/>
              </a:rPr>
              <a:t>o</a:t>
            </a:r>
            <a:r>
              <a:rPr sz="3150" spc="15" baseline="-19841" dirty="0" smtClean="0">
                <a:latin typeface="Calibri"/>
                <a:cs typeface="Calibri"/>
              </a:rPr>
              <a:t>1</a:t>
            </a:r>
            <a:endParaRPr sz="3150" baseline="-19841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589904" y="3810304"/>
            <a:ext cx="596226" cy="5935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66725">
              <a:lnSpc>
                <a:spcPct val="100000"/>
              </a:lnSpc>
            </a:pPr>
            <a:r>
              <a:rPr sz="4400" b="1" spc="-45" dirty="0" smtClean="0">
                <a:solidFill>
                  <a:srgbClr val="E36C09"/>
                </a:solidFill>
                <a:latin typeface="Calibri"/>
                <a:cs typeface="Calibri"/>
              </a:rPr>
              <a:t>U</a:t>
            </a:r>
            <a:r>
              <a:rPr sz="4400" b="1" spc="-20" dirty="0" smtClean="0">
                <a:solidFill>
                  <a:srgbClr val="E36C09"/>
                </a:solidFill>
                <a:latin typeface="Calibri"/>
                <a:cs typeface="Calibri"/>
              </a:rPr>
              <a:t>se</a:t>
            </a:r>
            <a:r>
              <a:rPr sz="4400" b="1" spc="-5" dirty="0" smtClean="0">
                <a:solidFill>
                  <a:srgbClr val="E36C09"/>
                </a:solidFill>
                <a:latin typeface="Calibri"/>
                <a:cs typeface="Calibri"/>
              </a:rPr>
              <a:t> </a:t>
            </a:r>
            <a:r>
              <a:rPr sz="4400" b="1" spc="-40" dirty="0" smtClean="0">
                <a:solidFill>
                  <a:srgbClr val="E36C09"/>
                </a:solidFill>
                <a:latin typeface="Calibri"/>
                <a:cs typeface="Calibri"/>
              </a:rPr>
              <a:t>e</a:t>
            </a:r>
            <a:r>
              <a:rPr sz="4400" b="1" spc="-70" dirty="0" smtClean="0">
                <a:solidFill>
                  <a:srgbClr val="E36C09"/>
                </a:solidFill>
                <a:latin typeface="Calibri"/>
                <a:cs typeface="Calibri"/>
              </a:rPr>
              <a:t>v</a:t>
            </a:r>
            <a:r>
              <a:rPr sz="4400" b="1" spc="-25" dirty="0" smtClean="0">
                <a:solidFill>
                  <a:srgbClr val="E36C09"/>
                </a:solidFill>
                <a:latin typeface="Calibri"/>
                <a:cs typeface="Calibri"/>
              </a:rPr>
              <a:t>e</a:t>
            </a:r>
            <a:r>
              <a:rPr sz="4400" b="1" spc="-85" dirty="0" smtClean="0">
                <a:solidFill>
                  <a:srgbClr val="E36C09"/>
                </a:solidFill>
                <a:latin typeface="Calibri"/>
                <a:cs typeface="Calibri"/>
              </a:rPr>
              <a:t>n</a:t>
            </a:r>
            <a:r>
              <a:rPr sz="4400" b="1" spc="-20" dirty="0" smtClean="0">
                <a:solidFill>
                  <a:srgbClr val="E36C09"/>
                </a:solidFill>
                <a:latin typeface="Calibri"/>
                <a:cs typeface="Calibri"/>
              </a:rPr>
              <a:t>ts</a:t>
            </a:r>
            <a:r>
              <a:rPr sz="4400" b="1" spc="20" dirty="0" smtClean="0">
                <a:solidFill>
                  <a:srgbClr val="E36C09"/>
                </a:solidFill>
                <a:latin typeface="Calibri"/>
                <a:cs typeface="Calibri"/>
              </a:rPr>
              <a:t> </a:t>
            </a:r>
            <a:r>
              <a:rPr sz="4400" b="1" spc="-75" dirty="0" smtClean="0">
                <a:solidFill>
                  <a:srgbClr val="E36C09"/>
                </a:solidFill>
                <a:latin typeface="Calibri"/>
                <a:cs typeface="Calibri"/>
              </a:rPr>
              <a:t>f</a:t>
            </a:r>
            <a:r>
              <a:rPr sz="4400" b="1" spc="-20" dirty="0" smtClean="0">
                <a:solidFill>
                  <a:srgbClr val="E36C09"/>
                </a:solidFill>
                <a:latin typeface="Calibri"/>
                <a:cs typeface="Calibri"/>
              </a:rPr>
              <a:t>or</a:t>
            </a:r>
            <a:r>
              <a:rPr sz="4400" b="1" spc="-5" dirty="0" smtClean="0">
                <a:solidFill>
                  <a:srgbClr val="E36C09"/>
                </a:solidFill>
                <a:latin typeface="Calibri"/>
                <a:cs typeface="Calibri"/>
              </a:rPr>
              <a:t> </a:t>
            </a:r>
            <a:r>
              <a:rPr sz="4400" b="1" spc="-20" dirty="0" smtClean="0">
                <a:solidFill>
                  <a:srgbClr val="E36C09"/>
                </a:solidFill>
                <a:latin typeface="Calibri"/>
                <a:cs typeface="Calibri"/>
              </a:rPr>
              <a:t>loss-f</a:t>
            </a:r>
            <a:r>
              <a:rPr sz="4400" b="1" spc="-50" dirty="0" smtClean="0">
                <a:solidFill>
                  <a:srgbClr val="E36C09"/>
                </a:solidFill>
                <a:latin typeface="Calibri"/>
                <a:cs typeface="Calibri"/>
              </a:rPr>
              <a:t>r</a:t>
            </a:r>
            <a:r>
              <a:rPr sz="4400" b="1" spc="-25" dirty="0" smtClean="0">
                <a:solidFill>
                  <a:srgbClr val="E36C09"/>
                </a:solidFill>
                <a:latin typeface="Calibri"/>
                <a:cs typeface="Calibri"/>
              </a:rPr>
              <a:t>ee</a:t>
            </a:r>
            <a:r>
              <a:rPr sz="4400" b="1" spc="25" dirty="0" smtClean="0">
                <a:solidFill>
                  <a:srgbClr val="E36C09"/>
                </a:solidFill>
                <a:latin typeface="Calibri"/>
                <a:cs typeface="Calibri"/>
              </a:rPr>
              <a:t> </a:t>
            </a:r>
            <a:r>
              <a:rPr sz="4400" b="1" spc="-40" dirty="0" smtClean="0">
                <a:solidFill>
                  <a:srgbClr val="E36C09"/>
                </a:solidFill>
                <a:latin typeface="Calibri"/>
                <a:cs typeface="Calibri"/>
              </a:rPr>
              <a:t>m</a:t>
            </a:r>
            <a:r>
              <a:rPr sz="4400" b="1" spc="-60" dirty="0" smtClean="0">
                <a:solidFill>
                  <a:srgbClr val="E36C09"/>
                </a:solidFill>
                <a:latin typeface="Calibri"/>
                <a:cs typeface="Calibri"/>
              </a:rPr>
              <a:t>o</a:t>
            </a:r>
            <a:r>
              <a:rPr sz="4400" b="1" spc="-70" dirty="0" smtClean="0">
                <a:solidFill>
                  <a:srgbClr val="E36C09"/>
                </a:solidFill>
                <a:latin typeface="Calibri"/>
                <a:cs typeface="Calibri"/>
              </a:rPr>
              <a:t>v</a:t>
            </a:r>
            <a:r>
              <a:rPr sz="4400" b="1" spc="-25" dirty="0" smtClean="0">
                <a:solidFill>
                  <a:srgbClr val="E36C09"/>
                </a:solidFill>
                <a:latin typeface="Calibri"/>
                <a:cs typeface="Calibri"/>
              </a:rPr>
              <a:t>e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425696" y="4654296"/>
            <a:ext cx="1065276" cy="7223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661404" y="4677155"/>
            <a:ext cx="1014983" cy="72694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279391" y="3776471"/>
            <a:ext cx="1581912" cy="210311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184647" y="4614671"/>
            <a:ext cx="91439" cy="9143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40603" y="3800347"/>
            <a:ext cx="1275996" cy="1670558"/>
          </a:xfrm>
          <a:custGeom>
            <a:avLst/>
            <a:gdLst/>
            <a:ahLst/>
            <a:cxnLst/>
            <a:rect l="l" t="t" r="r" b="b"/>
            <a:pathLst>
              <a:path w="1275996" h="1670557">
                <a:moveTo>
                  <a:pt x="41972" y="1314129"/>
                </a:moveTo>
                <a:lnTo>
                  <a:pt x="6239" y="1329182"/>
                </a:lnTo>
                <a:lnTo>
                  <a:pt x="0" y="1352207"/>
                </a:lnTo>
                <a:lnTo>
                  <a:pt x="2694" y="1364360"/>
                </a:lnTo>
                <a:lnTo>
                  <a:pt x="125630" y="1670558"/>
                </a:lnTo>
                <a:lnTo>
                  <a:pt x="180555" y="1601851"/>
                </a:lnTo>
                <a:lnTo>
                  <a:pt x="174271" y="1601851"/>
                </a:lnTo>
                <a:lnTo>
                  <a:pt x="98960" y="1589786"/>
                </a:lnTo>
                <a:lnTo>
                  <a:pt x="104294" y="1556639"/>
                </a:lnTo>
                <a:lnTo>
                  <a:pt x="110771" y="1520063"/>
                </a:lnTo>
                <a:lnTo>
                  <a:pt x="118137" y="1483105"/>
                </a:lnTo>
                <a:lnTo>
                  <a:pt x="123167" y="1461035"/>
                </a:lnTo>
                <a:lnTo>
                  <a:pt x="69793" y="1329156"/>
                </a:lnTo>
                <a:lnTo>
                  <a:pt x="62646" y="1321466"/>
                </a:lnTo>
                <a:lnTo>
                  <a:pt x="53290" y="1316320"/>
                </a:lnTo>
                <a:lnTo>
                  <a:pt x="41972" y="1314129"/>
                </a:lnTo>
                <a:close/>
              </a:path>
              <a:path w="1275996" h="1670557">
                <a:moveTo>
                  <a:pt x="123167" y="1461035"/>
                </a:moveTo>
                <a:lnTo>
                  <a:pt x="118137" y="1483105"/>
                </a:lnTo>
                <a:lnTo>
                  <a:pt x="110771" y="1520063"/>
                </a:lnTo>
                <a:lnTo>
                  <a:pt x="104294" y="1556639"/>
                </a:lnTo>
                <a:lnTo>
                  <a:pt x="98960" y="1589786"/>
                </a:lnTo>
                <a:lnTo>
                  <a:pt x="174271" y="1601851"/>
                </a:lnTo>
                <a:lnTo>
                  <a:pt x="177489" y="1581658"/>
                </a:lnTo>
                <a:lnTo>
                  <a:pt x="171985" y="1581658"/>
                </a:lnTo>
                <a:lnTo>
                  <a:pt x="106834" y="1572005"/>
                </a:lnTo>
                <a:lnTo>
                  <a:pt x="147489" y="1521132"/>
                </a:lnTo>
                <a:lnTo>
                  <a:pt x="123167" y="1461035"/>
                </a:lnTo>
                <a:close/>
              </a:path>
              <a:path w="1275996" h="1670557">
                <a:moveTo>
                  <a:pt x="304086" y="1351040"/>
                </a:moveTo>
                <a:lnTo>
                  <a:pt x="204068" y="1450333"/>
                </a:lnTo>
                <a:lnTo>
                  <a:pt x="192432" y="1499870"/>
                </a:lnTo>
                <a:lnTo>
                  <a:pt x="179351" y="1569973"/>
                </a:lnTo>
                <a:lnTo>
                  <a:pt x="174271" y="1601851"/>
                </a:lnTo>
                <a:lnTo>
                  <a:pt x="180555" y="1601851"/>
                </a:lnTo>
                <a:lnTo>
                  <a:pt x="331624" y="1412875"/>
                </a:lnTo>
                <a:lnTo>
                  <a:pt x="335806" y="1406338"/>
                </a:lnTo>
                <a:lnTo>
                  <a:pt x="338941" y="1396363"/>
                </a:lnTo>
                <a:lnTo>
                  <a:pt x="338758" y="1385692"/>
                </a:lnTo>
                <a:lnTo>
                  <a:pt x="335004" y="1374733"/>
                </a:lnTo>
                <a:lnTo>
                  <a:pt x="327430" y="1363893"/>
                </a:lnTo>
                <a:lnTo>
                  <a:pt x="315783" y="1353580"/>
                </a:lnTo>
                <a:lnTo>
                  <a:pt x="304086" y="1351040"/>
                </a:lnTo>
                <a:close/>
              </a:path>
              <a:path w="1275996" h="1670557">
                <a:moveTo>
                  <a:pt x="147489" y="1521132"/>
                </a:moveTo>
                <a:lnTo>
                  <a:pt x="106834" y="1572005"/>
                </a:lnTo>
                <a:lnTo>
                  <a:pt x="171985" y="1581658"/>
                </a:lnTo>
                <a:lnTo>
                  <a:pt x="147489" y="1521132"/>
                </a:lnTo>
                <a:close/>
              </a:path>
              <a:path w="1275996" h="1670557">
                <a:moveTo>
                  <a:pt x="204068" y="1450333"/>
                </a:moveTo>
                <a:lnTo>
                  <a:pt x="147489" y="1521132"/>
                </a:lnTo>
                <a:lnTo>
                  <a:pt x="171985" y="1581658"/>
                </a:lnTo>
                <a:lnTo>
                  <a:pt x="177489" y="1581658"/>
                </a:lnTo>
                <a:lnTo>
                  <a:pt x="179351" y="1569973"/>
                </a:lnTo>
                <a:lnTo>
                  <a:pt x="185574" y="1534921"/>
                </a:lnTo>
                <a:lnTo>
                  <a:pt x="192432" y="1499870"/>
                </a:lnTo>
                <a:lnTo>
                  <a:pt x="200433" y="1464564"/>
                </a:lnTo>
                <a:lnTo>
                  <a:pt x="204068" y="1450333"/>
                </a:lnTo>
                <a:close/>
              </a:path>
              <a:path w="1275996" h="1670557">
                <a:moveTo>
                  <a:pt x="1268757" y="0"/>
                </a:moveTo>
                <a:lnTo>
                  <a:pt x="1193319" y="10668"/>
                </a:lnTo>
                <a:lnTo>
                  <a:pt x="1197764" y="41528"/>
                </a:lnTo>
                <a:lnTo>
                  <a:pt x="1199161" y="55879"/>
                </a:lnTo>
                <a:lnTo>
                  <a:pt x="1199923" y="70357"/>
                </a:lnTo>
                <a:lnTo>
                  <a:pt x="1199669" y="84835"/>
                </a:lnTo>
                <a:lnTo>
                  <a:pt x="1198653" y="100075"/>
                </a:lnTo>
                <a:lnTo>
                  <a:pt x="1187096" y="149606"/>
                </a:lnTo>
                <a:lnTo>
                  <a:pt x="1170332" y="188849"/>
                </a:lnTo>
                <a:lnTo>
                  <a:pt x="1151028" y="223519"/>
                </a:lnTo>
                <a:lnTo>
                  <a:pt x="1125120" y="262381"/>
                </a:lnTo>
                <a:lnTo>
                  <a:pt x="1091719" y="306577"/>
                </a:lnTo>
                <a:lnTo>
                  <a:pt x="1064668" y="338708"/>
                </a:lnTo>
                <a:lnTo>
                  <a:pt x="1031648" y="373760"/>
                </a:lnTo>
                <a:lnTo>
                  <a:pt x="992405" y="412241"/>
                </a:lnTo>
                <a:lnTo>
                  <a:pt x="923952" y="475106"/>
                </a:lnTo>
                <a:lnTo>
                  <a:pt x="846736" y="543051"/>
                </a:lnTo>
                <a:lnTo>
                  <a:pt x="650140" y="712596"/>
                </a:lnTo>
                <a:lnTo>
                  <a:pt x="593625" y="762253"/>
                </a:lnTo>
                <a:lnTo>
                  <a:pt x="538380" y="811910"/>
                </a:lnTo>
                <a:lnTo>
                  <a:pt x="485548" y="860932"/>
                </a:lnTo>
                <a:lnTo>
                  <a:pt x="435891" y="909319"/>
                </a:lnTo>
                <a:lnTo>
                  <a:pt x="390171" y="956437"/>
                </a:lnTo>
                <a:lnTo>
                  <a:pt x="349277" y="1002283"/>
                </a:lnTo>
                <a:lnTo>
                  <a:pt x="313717" y="1046607"/>
                </a:lnTo>
                <a:lnTo>
                  <a:pt x="283491" y="1089278"/>
                </a:lnTo>
                <a:lnTo>
                  <a:pt x="256440" y="1130934"/>
                </a:lnTo>
                <a:lnTo>
                  <a:pt x="232310" y="1171956"/>
                </a:lnTo>
                <a:lnTo>
                  <a:pt x="210720" y="1212595"/>
                </a:lnTo>
                <a:lnTo>
                  <a:pt x="191670" y="1252601"/>
                </a:lnTo>
                <a:lnTo>
                  <a:pt x="175033" y="1291970"/>
                </a:lnTo>
                <a:lnTo>
                  <a:pt x="160174" y="1331087"/>
                </a:lnTo>
                <a:lnTo>
                  <a:pt x="147474" y="1369821"/>
                </a:lnTo>
                <a:lnTo>
                  <a:pt x="136298" y="1407921"/>
                </a:lnTo>
                <a:lnTo>
                  <a:pt x="126646" y="1445767"/>
                </a:lnTo>
                <a:lnTo>
                  <a:pt x="123167" y="1461035"/>
                </a:lnTo>
                <a:lnTo>
                  <a:pt x="147489" y="1521132"/>
                </a:lnTo>
                <a:lnTo>
                  <a:pt x="204068" y="1450333"/>
                </a:lnTo>
                <a:lnTo>
                  <a:pt x="209450" y="1429258"/>
                </a:lnTo>
                <a:lnTo>
                  <a:pt x="219737" y="1393697"/>
                </a:lnTo>
                <a:lnTo>
                  <a:pt x="245178" y="1321466"/>
                </a:lnTo>
                <a:lnTo>
                  <a:pt x="260758" y="1284732"/>
                </a:lnTo>
                <a:lnTo>
                  <a:pt x="278411" y="1247520"/>
                </a:lnTo>
                <a:lnTo>
                  <a:pt x="298350" y="1209928"/>
                </a:lnTo>
                <a:lnTo>
                  <a:pt x="320956" y="1171575"/>
                </a:lnTo>
                <a:lnTo>
                  <a:pt x="346102" y="1132585"/>
                </a:lnTo>
                <a:lnTo>
                  <a:pt x="374169" y="1093089"/>
                </a:lnTo>
                <a:lnTo>
                  <a:pt x="406554" y="1052321"/>
                </a:lnTo>
                <a:lnTo>
                  <a:pt x="445289" y="1009014"/>
                </a:lnTo>
                <a:lnTo>
                  <a:pt x="489358" y="963549"/>
                </a:lnTo>
                <a:lnTo>
                  <a:pt x="537745" y="916558"/>
                </a:lnTo>
                <a:lnTo>
                  <a:pt x="616485" y="843914"/>
                </a:lnTo>
                <a:lnTo>
                  <a:pt x="700051" y="770127"/>
                </a:lnTo>
                <a:lnTo>
                  <a:pt x="923571" y="577088"/>
                </a:lnTo>
                <a:lnTo>
                  <a:pt x="949733" y="554227"/>
                </a:lnTo>
                <a:lnTo>
                  <a:pt x="999390" y="509650"/>
                </a:lnTo>
                <a:lnTo>
                  <a:pt x="1045364" y="466978"/>
                </a:lnTo>
                <a:lnTo>
                  <a:pt x="1086512" y="426593"/>
                </a:lnTo>
                <a:lnTo>
                  <a:pt x="1122199" y="388493"/>
                </a:lnTo>
                <a:lnTo>
                  <a:pt x="1151536" y="353821"/>
                </a:lnTo>
                <a:lnTo>
                  <a:pt x="1176428" y="321437"/>
                </a:lnTo>
                <a:lnTo>
                  <a:pt x="1207797" y="276478"/>
                </a:lnTo>
                <a:lnTo>
                  <a:pt x="1232435" y="234695"/>
                </a:lnTo>
                <a:lnTo>
                  <a:pt x="1250723" y="196341"/>
                </a:lnTo>
                <a:lnTo>
                  <a:pt x="1266979" y="148335"/>
                </a:lnTo>
                <a:lnTo>
                  <a:pt x="1274726" y="105028"/>
                </a:lnTo>
                <a:lnTo>
                  <a:pt x="1275996" y="66293"/>
                </a:lnTo>
                <a:lnTo>
                  <a:pt x="1274980" y="48132"/>
                </a:lnTo>
                <a:lnTo>
                  <a:pt x="1273202" y="30860"/>
                </a:lnTo>
                <a:lnTo>
                  <a:pt x="1268757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630414" y="5125973"/>
            <a:ext cx="664845" cy="5130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800" b="1" spc="5" dirty="0" smtClean="0">
                <a:solidFill>
                  <a:srgbClr val="E36C09"/>
                </a:solidFill>
                <a:latin typeface="Calibri"/>
                <a:cs typeface="Calibri"/>
              </a:rPr>
              <a:t>B</a:t>
            </a:r>
            <a:r>
              <a:rPr sz="2800" b="1" spc="-20" dirty="0" smtClean="0">
                <a:solidFill>
                  <a:srgbClr val="E36C09"/>
                </a:solidFill>
                <a:latin typeface="Calibri"/>
                <a:cs typeface="Calibri"/>
              </a:rPr>
              <a:t>r</a:t>
            </a:r>
            <a:r>
              <a:rPr sz="2800" b="1" spc="5" dirty="0" smtClean="0">
                <a:solidFill>
                  <a:srgbClr val="E36C09"/>
                </a:solidFill>
                <a:latin typeface="Calibri"/>
                <a:cs typeface="Calibri"/>
              </a:rPr>
              <a:t>o</a:t>
            </a:r>
            <a:r>
              <a:rPr sz="2775" b="1" spc="7" baseline="-19519" dirty="0" smtClean="0">
                <a:solidFill>
                  <a:srgbClr val="E36C09"/>
                </a:solidFill>
                <a:latin typeface="Calibri"/>
                <a:cs typeface="Calibri"/>
              </a:rPr>
              <a:t>2</a:t>
            </a:r>
            <a:endParaRPr sz="2775" baseline="-19519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267705" y="5125973"/>
            <a:ext cx="664210" cy="5130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800" b="1" spc="5" dirty="0" smtClean="0">
                <a:solidFill>
                  <a:srgbClr val="E36C09"/>
                </a:solidFill>
                <a:latin typeface="Calibri"/>
                <a:cs typeface="Calibri"/>
              </a:rPr>
              <a:t>B</a:t>
            </a:r>
            <a:r>
              <a:rPr sz="2800" b="1" spc="-20" dirty="0" smtClean="0">
                <a:solidFill>
                  <a:srgbClr val="E36C09"/>
                </a:solidFill>
                <a:latin typeface="Calibri"/>
                <a:cs typeface="Calibri"/>
              </a:rPr>
              <a:t>r</a:t>
            </a:r>
            <a:r>
              <a:rPr sz="2800" b="1" spc="5" dirty="0" smtClean="0">
                <a:solidFill>
                  <a:srgbClr val="E36C09"/>
                </a:solidFill>
                <a:latin typeface="Calibri"/>
                <a:cs typeface="Calibri"/>
              </a:rPr>
              <a:t>o</a:t>
            </a:r>
            <a:r>
              <a:rPr sz="2775" b="1" spc="7" baseline="-19519" dirty="0" smtClean="0">
                <a:solidFill>
                  <a:srgbClr val="E36C09"/>
                </a:solidFill>
                <a:latin typeface="Calibri"/>
                <a:cs typeface="Calibri"/>
              </a:rPr>
              <a:t>1</a:t>
            </a:r>
            <a:endParaRPr sz="2775" baseline="-19519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481576" y="4790821"/>
            <a:ext cx="1042162" cy="298450"/>
          </a:xfrm>
          <a:custGeom>
            <a:avLst/>
            <a:gdLst/>
            <a:ahLst/>
            <a:cxnLst/>
            <a:rect l="l" t="t" r="r" b="b"/>
            <a:pathLst>
              <a:path w="1042162" h="298450">
                <a:moveTo>
                  <a:pt x="833627" y="0"/>
                </a:moveTo>
                <a:lnTo>
                  <a:pt x="208407" y="0"/>
                </a:lnTo>
                <a:lnTo>
                  <a:pt x="0" y="149224"/>
                </a:lnTo>
                <a:lnTo>
                  <a:pt x="208407" y="298449"/>
                </a:lnTo>
                <a:lnTo>
                  <a:pt x="833627" y="298449"/>
                </a:lnTo>
                <a:lnTo>
                  <a:pt x="1042162" y="149224"/>
                </a:lnTo>
                <a:lnTo>
                  <a:pt x="83362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481576" y="4790821"/>
            <a:ext cx="1042162" cy="298450"/>
          </a:xfrm>
          <a:custGeom>
            <a:avLst/>
            <a:gdLst/>
            <a:ahLst/>
            <a:cxnLst/>
            <a:rect l="l" t="t" r="r" b="b"/>
            <a:pathLst>
              <a:path w="1042162" h="298450">
                <a:moveTo>
                  <a:pt x="0" y="149224"/>
                </a:moveTo>
                <a:lnTo>
                  <a:pt x="208407" y="0"/>
                </a:lnTo>
                <a:lnTo>
                  <a:pt x="833627" y="0"/>
                </a:lnTo>
                <a:lnTo>
                  <a:pt x="1042162" y="149224"/>
                </a:lnTo>
                <a:lnTo>
                  <a:pt x="833627" y="298449"/>
                </a:lnTo>
                <a:lnTo>
                  <a:pt x="208407" y="298449"/>
                </a:lnTo>
                <a:lnTo>
                  <a:pt x="0" y="149224"/>
                </a:lnTo>
                <a:close/>
              </a:path>
            </a:pathLst>
          </a:custGeom>
          <a:ln w="25400">
            <a:solidFill>
              <a:srgbClr val="C050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4758690" y="4789932"/>
            <a:ext cx="492759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b="1" spc="-10" dirty="0" smtClean="0">
                <a:latin typeface="Calibri"/>
                <a:cs typeface="Calibri"/>
              </a:rPr>
              <a:t>D</a:t>
            </a:r>
            <a:r>
              <a:rPr sz="1800" b="1" spc="-20" dirty="0" smtClean="0">
                <a:latin typeface="Calibri"/>
                <a:cs typeface="Calibri"/>
              </a:rPr>
              <a:t>ro</a:t>
            </a:r>
            <a:r>
              <a:rPr sz="1800" b="1" spc="-10" dirty="0" smtClean="0">
                <a:latin typeface="Calibri"/>
                <a:cs typeface="Calibri"/>
              </a:rPr>
              <a:t>p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200400" y="4740402"/>
            <a:ext cx="1117853" cy="212598"/>
          </a:xfrm>
          <a:custGeom>
            <a:avLst/>
            <a:gdLst/>
            <a:ahLst/>
            <a:cxnLst/>
            <a:rect l="l" t="t" r="r" b="b"/>
            <a:pathLst>
              <a:path w="1117853" h="212598">
                <a:moveTo>
                  <a:pt x="0" y="212598"/>
                </a:moveTo>
                <a:lnTo>
                  <a:pt x="1117853" y="212598"/>
                </a:lnTo>
                <a:lnTo>
                  <a:pt x="1117853" y="0"/>
                </a:lnTo>
                <a:lnTo>
                  <a:pt x="0" y="0"/>
                </a:lnTo>
                <a:lnTo>
                  <a:pt x="0" y="212598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318253" y="4669535"/>
            <a:ext cx="70866" cy="283463"/>
          </a:xfrm>
          <a:custGeom>
            <a:avLst/>
            <a:gdLst/>
            <a:ahLst/>
            <a:cxnLst/>
            <a:rect l="l" t="t" r="r" b="b"/>
            <a:pathLst>
              <a:path w="70866" h="283463">
                <a:moveTo>
                  <a:pt x="70866" y="0"/>
                </a:moveTo>
                <a:lnTo>
                  <a:pt x="0" y="70865"/>
                </a:lnTo>
                <a:lnTo>
                  <a:pt x="0" y="283463"/>
                </a:lnTo>
                <a:lnTo>
                  <a:pt x="70866" y="212597"/>
                </a:lnTo>
                <a:lnTo>
                  <a:pt x="70866" y="0"/>
                </a:lnTo>
                <a:close/>
              </a:path>
            </a:pathLst>
          </a:custGeom>
          <a:solidFill>
            <a:srgbClr val="9A403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200400" y="4669535"/>
            <a:ext cx="1188720" cy="70865"/>
          </a:xfrm>
          <a:custGeom>
            <a:avLst/>
            <a:gdLst/>
            <a:ahLst/>
            <a:cxnLst/>
            <a:rect l="l" t="t" r="r" b="b"/>
            <a:pathLst>
              <a:path w="1188720" h="70865">
                <a:moveTo>
                  <a:pt x="1188720" y="0"/>
                </a:moveTo>
                <a:lnTo>
                  <a:pt x="70865" y="0"/>
                </a:lnTo>
                <a:lnTo>
                  <a:pt x="0" y="70865"/>
                </a:lnTo>
                <a:lnTo>
                  <a:pt x="1117853" y="70865"/>
                </a:lnTo>
                <a:lnTo>
                  <a:pt x="1188720" y="0"/>
                </a:lnTo>
                <a:close/>
              </a:path>
            </a:pathLst>
          </a:custGeom>
          <a:solidFill>
            <a:srgbClr val="CC716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200400" y="4669535"/>
            <a:ext cx="1188720" cy="283463"/>
          </a:xfrm>
          <a:custGeom>
            <a:avLst/>
            <a:gdLst/>
            <a:ahLst/>
            <a:cxnLst/>
            <a:rect l="l" t="t" r="r" b="b"/>
            <a:pathLst>
              <a:path w="1188720" h="283463">
                <a:moveTo>
                  <a:pt x="0" y="70865"/>
                </a:moveTo>
                <a:lnTo>
                  <a:pt x="70865" y="0"/>
                </a:lnTo>
                <a:lnTo>
                  <a:pt x="1188720" y="0"/>
                </a:lnTo>
                <a:lnTo>
                  <a:pt x="1188720" y="212597"/>
                </a:lnTo>
                <a:lnTo>
                  <a:pt x="1117853" y="283463"/>
                </a:lnTo>
                <a:lnTo>
                  <a:pt x="0" y="283463"/>
                </a:lnTo>
                <a:lnTo>
                  <a:pt x="0" y="70865"/>
                </a:lnTo>
                <a:close/>
              </a:path>
            </a:pathLst>
          </a:custGeom>
          <a:ln w="25400">
            <a:solidFill>
              <a:srgbClr val="8B383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200400" y="4669535"/>
            <a:ext cx="1188720" cy="70865"/>
          </a:xfrm>
          <a:custGeom>
            <a:avLst/>
            <a:gdLst/>
            <a:ahLst/>
            <a:cxnLst/>
            <a:rect l="l" t="t" r="r" b="b"/>
            <a:pathLst>
              <a:path w="1188720" h="70865">
                <a:moveTo>
                  <a:pt x="0" y="70865"/>
                </a:moveTo>
                <a:lnTo>
                  <a:pt x="1117853" y="70865"/>
                </a:lnTo>
                <a:lnTo>
                  <a:pt x="1188720" y="0"/>
                </a:lnTo>
              </a:path>
            </a:pathLst>
          </a:custGeom>
          <a:ln w="25400">
            <a:solidFill>
              <a:srgbClr val="8B383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318253" y="4740402"/>
            <a:ext cx="0" cy="212598"/>
          </a:xfrm>
          <a:custGeom>
            <a:avLst/>
            <a:gdLst/>
            <a:ahLst/>
            <a:cxnLst/>
            <a:rect l="l" t="t" r="r" b="b"/>
            <a:pathLst>
              <a:path h="212598">
                <a:moveTo>
                  <a:pt x="0" y="0"/>
                </a:moveTo>
                <a:lnTo>
                  <a:pt x="0" y="212598"/>
                </a:lnTo>
              </a:path>
            </a:pathLst>
          </a:custGeom>
          <a:ln w="25400">
            <a:solidFill>
              <a:srgbClr val="8B383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3625722" y="4696714"/>
            <a:ext cx="268605" cy="2990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b="1" spc="-10" dirty="0" smtClean="0">
                <a:solidFill>
                  <a:srgbClr val="FFFFFF"/>
                </a:solidFill>
                <a:latin typeface="Calibri"/>
                <a:cs typeface="Calibri"/>
              </a:rPr>
              <a:t>R1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433054" y="6375806"/>
            <a:ext cx="178435" cy="2038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spc="-10" dirty="0" smtClean="0">
                <a:solidFill>
                  <a:srgbClr val="888888"/>
                </a:solidFill>
                <a:latin typeface="Calibri"/>
                <a:cs typeface="Calibri"/>
              </a:rPr>
              <a:t>16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6244" y="1621409"/>
            <a:ext cx="5998845" cy="11576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615950" indent="-603885">
              <a:lnSpc>
                <a:spcPct val="100000"/>
              </a:lnSpc>
              <a:buSzPct val="133333"/>
              <a:buFont typeface="Calibri"/>
              <a:buAutoNum type="arabicPeriod"/>
              <a:tabLst>
                <a:tab pos="615950" algn="l"/>
              </a:tabLst>
            </a:pPr>
            <a:r>
              <a:rPr sz="2400" spc="-25" dirty="0" smtClean="0">
                <a:latin typeface="Lucida Console"/>
                <a:cs typeface="Lucida Console"/>
              </a:rPr>
              <a:t>enableEve</a:t>
            </a:r>
            <a:r>
              <a:rPr sz="2400" spc="10" dirty="0" smtClean="0">
                <a:latin typeface="Lucida Console"/>
                <a:cs typeface="Lucida Console"/>
              </a:rPr>
              <a:t>n</a:t>
            </a:r>
            <a:r>
              <a:rPr sz="2400" spc="-25" dirty="0" smtClean="0">
                <a:latin typeface="Lucida Console"/>
                <a:cs typeface="Lucida Console"/>
              </a:rPr>
              <a:t>t</a:t>
            </a:r>
            <a:r>
              <a:rPr sz="2400" spc="0" dirty="0" smtClean="0">
                <a:latin typeface="Lucida Console"/>
                <a:cs typeface="Lucida Console"/>
              </a:rPr>
              <a:t>s</a:t>
            </a:r>
            <a:r>
              <a:rPr sz="2400" spc="-25" dirty="0" smtClean="0">
                <a:latin typeface="Lucida Console"/>
                <a:cs typeface="Lucida Console"/>
              </a:rPr>
              <a:t>(r</a:t>
            </a:r>
            <a:r>
              <a:rPr sz="2400" spc="0" dirty="0" smtClean="0">
                <a:latin typeface="Lucida Console"/>
                <a:cs typeface="Lucida Console"/>
              </a:rPr>
              <a:t>e</a:t>
            </a:r>
            <a:r>
              <a:rPr sz="2400" spc="-25" dirty="0" smtClean="0">
                <a:latin typeface="Lucida Console"/>
                <a:cs typeface="Lucida Console"/>
              </a:rPr>
              <a:t>d</a:t>
            </a:r>
            <a:r>
              <a:rPr sz="2400" spc="0" dirty="0" smtClean="0">
                <a:latin typeface="Lucida Console"/>
                <a:cs typeface="Lucida Console"/>
              </a:rPr>
              <a:t>,</a:t>
            </a:r>
            <a:r>
              <a:rPr sz="2400" spc="-25" dirty="0" smtClean="0">
                <a:latin typeface="Lucida Console"/>
                <a:cs typeface="Lucida Console"/>
              </a:rPr>
              <a:t>d</a:t>
            </a:r>
            <a:r>
              <a:rPr sz="2400" spc="0" dirty="0" smtClean="0">
                <a:latin typeface="Lucida Console"/>
                <a:cs typeface="Lucida Console"/>
              </a:rPr>
              <a:t>r</a:t>
            </a:r>
            <a:r>
              <a:rPr sz="2400" spc="-25" dirty="0" smtClean="0">
                <a:latin typeface="Lucida Console"/>
                <a:cs typeface="Lucida Console"/>
              </a:rPr>
              <a:t>op</a:t>
            </a:r>
            <a:r>
              <a:rPr sz="2400" spc="-15" dirty="0" smtClean="0">
                <a:latin typeface="Lucida Console"/>
                <a:cs typeface="Lucida Console"/>
              </a:rPr>
              <a:t>)</a:t>
            </a:r>
            <a:r>
              <a:rPr sz="2400" spc="-590" dirty="0" smtClean="0">
                <a:latin typeface="Lucida Console"/>
                <a:cs typeface="Lucida Console"/>
              </a:rPr>
              <a:t> </a:t>
            </a:r>
            <a:r>
              <a:rPr sz="3200" spc="-20" dirty="0" smtClean="0">
                <a:latin typeface="Calibri"/>
                <a:cs typeface="Calibri"/>
              </a:rPr>
              <a:t>on</a:t>
            </a:r>
            <a:r>
              <a:rPr sz="3200" spc="-5" dirty="0" smtClean="0">
                <a:latin typeface="Calibri"/>
                <a:cs typeface="Calibri"/>
              </a:rPr>
              <a:t> </a:t>
            </a:r>
            <a:r>
              <a:rPr sz="3200" spc="-20" dirty="0" smtClean="0">
                <a:latin typeface="Calibri"/>
                <a:cs typeface="Calibri"/>
              </a:rPr>
              <a:t>B</a:t>
            </a:r>
            <a:r>
              <a:rPr sz="3200" spc="-85" dirty="0" smtClean="0">
                <a:latin typeface="Calibri"/>
                <a:cs typeface="Calibri"/>
              </a:rPr>
              <a:t>r</a:t>
            </a:r>
            <a:r>
              <a:rPr sz="3200" spc="-20" dirty="0" smtClean="0">
                <a:latin typeface="Calibri"/>
                <a:cs typeface="Calibri"/>
              </a:rPr>
              <a:t>o</a:t>
            </a:r>
            <a:r>
              <a:rPr sz="3150" spc="15" baseline="-19841" dirty="0" smtClean="0">
                <a:latin typeface="Calibri"/>
                <a:cs typeface="Calibri"/>
              </a:rPr>
              <a:t>1</a:t>
            </a:r>
            <a:endParaRPr sz="3150" baseline="-19841">
              <a:latin typeface="Calibri"/>
              <a:cs typeface="Calibri"/>
            </a:endParaRPr>
          </a:p>
          <a:p>
            <a:pPr>
              <a:lnSpc>
                <a:spcPts val="750"/>
              </a:lnSpc>
              <a:spcBef>
                <a:spcPts val="20"/>
              </a:spcBef>
              <a:buFont typeface="Calibri"/>
              <a:buAutoNum type="arabicPeriod"/>
            </a:pPr>
            <a:endParaRPr sz="750"/>
          </a:p>
          <a:p>
            <a:pPr marL="615950" indent="-603885">
              <a:lnSpc>
                <a:spcPct val="100000"/>
              </a:lnSpc>
              <a:buSzPct val="133333"/>
              <a:buFont typeface="Calibri"/>
              <a:buAutoNum type="arabicPeriod"/>
              <a:tabLst>
                <a:tab pos="615950" algn="l"/>
              </a:tabLst>
            </a:pPr>
            <a:r>
              <a:rPr sz="2400" spc="-10" dirty="0" smtClean="0">
                <a:latin typeface="Lucida Console"/>
                <a:cs typeface="Lucida Console"/>
              </a:rPr>
              <a:t>ge</a:t>
            </a:r>
            <a:r>
              <a:rPr sz="2400" spc="-5" dirty="0" smtClean="0">
                <a:latin typeface="Lucida Console"/>
                <a:cs typeface="Lucida Console"/>
              </a:rPr>
              <a:t>t</a:t>
            </a:r>
            <a:r>
              <a:rPr sz="3200" spc="-25" dirty="0" smtClean="0">
                <a:latin typeface="Calibri"/>
                <a:cs typeface="Calibri"/>
              </a:rPr>
              <a:t>/</a:t>
            </a:r>
            <a:r>
              <a:rPr sz="2400" spc="-10" dirty="0" smtClean="0">
                <a:latin typeface="Lucida Console"/>
                <a:cs typeface="Lucida Console"/>
              </a:rPr>
              <a:t>dele</a:t>
            </a:r>
            <a:r>
              <a:rPr sz="2400" spc="10" dirty="0" smtClean="0">
                <a:latin typeface="Lucida Console"/>
                <a:cs typeface="Lucida Console"/>
              </a:rPr>
              <a:t>t</a:t>
            </a:r>
            <a:r>
              <a:rPr sz="2400" spc="0" dirty="0" smtClean="0">
                <a:latin typeface="Lucida Console"/>
                <a:cs typeface="Lucida Console"/>
              </a:rPr>
              <a:t>e</a:t>
            </a:r>
            <a:r>
              <a:rPr sz="2400" spc="-630" dirty="0" smtClean="0">
                <a:latin typeface="Lucida Console"/>
                <a:cs typeface="Lucida Console"/>
              </a:rPr>
              <a:t> </a:t>
            </a:r>
            <a:r>
              <a:rPr sz="3200" spc="-20" dirty="0" smtClean="0">
                <a:latin typeface="Calibri"/>
                <a:cs typeface="Calibri"/>
              </a:rPr>
              <a:t>on</a:t>
            </a:r>
            <a:r>
              <a:rPr sz="3200" spc="15" dirty="0" smtClean="0">
                <a:latin typeface="Calibri"/>
                <a:cs typeface="Calibri"/>
              </a:rPr>
              <a:t> </a:t>
            </a:r>
            <a:r>
              <a:rPr sz="3200" spc="-30" dirty="0" smtClean="0">
                <a:latin typeface="Calibri"/>
                <a:cs typeface="Calibri"/>
              </a:rPr>
              <a:t>B</a:t>
            </a:r>
            <a:r>
              <a:rPr sz="3200" spc="-75" dirty="0" smtClean="0">
                <a:latin typeface="Calibri"/>
                <a:cs typeface="Calibri"/>
              </a:rPr>
              <a:t>r</a:t>
            </a:r>
            <a:r>
              <a:rPr sz="3200" spc="-20" dirty="0" smtClean="0">
                <a:latin typeface="Calibri"/>
                <a:cs typeface="Calibri"/>
              </a:rPr>
              <a:t>o</a:t>
            </a:r>
            <a:r>
              <a:rPr sz="3150" spc="15" baseline="-19841" dirty="0" smtClean="0">
                <a:latin typeface="Calibri"/>
                <a:cs typeface="Calibri"/>
              </a:rPr>
              <a:t>1</a:t>
            </a:r>
            <a:endParaRPr sz="3150" baseline="-19841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589904" y="3810304"/>
            <a:ext cx="596226" cy="5935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66725">
              <a:lnSpc>
                <a:spcPct val="100000"/>
              </a:lnSpc>
            </a:pPr>
            <a:r>
              <a:rPr sz="4400" b="1" spc="-45" dirty="0" smtClean="0">
                <a:solidFill>
                  <a:srgbClr val="E36C09"/>
                </a:solidFill>
                <a:latin typeface="Calibri"/>
                <a:cs typeface="Calibri"/>
              </a:rPr>
              <a:t>U</a:t>
            </a:r>
            <a:r>
              <a:rPr sz="4400" b="1" spc="-20" dirty="0" smtClean="0">
                <a:solidFill>
                  <a:srgbClr val="E36C09"/>
                </a:solidFill>
                <a:latin typeface="Calibri"/>
                <a:cs typeface="Calibri"/>
              </a:rPr>
              <a:t>se</a:t>
            </a:r>
            <a:r>
              <a:rPr sz="4400" b="1" spc="-5" dirty="0" smtClean="0">
                <a:solidFill>
                  <a:srgbClr val="E36C09"/>
                </a:solidFill>
                <a:latin typeface="Calibri"/>
                <a:cs typeface="Calibri"/>
              </a:rPr>
              <a:t> </a:t>
            </a:r>
            <a:r>
              <a:rPr sz="4400" b="1" spc="-40" dirty="0" smtClean="0">
                <a:solidFill>
                  <a:srgbClr val="E36C09"/>
                </a:solidFill>
                <a:latin typeface="Calibri"/>
                <a:cs typeface="Calibri"/>
              </a:rPr>
              <a:t>e</a:t>
            </a:r>
            <a:r>
              <a:rPr sz="4400" b="1" spc="-70" dirty="0" smtClean="0">
                <a:solidFill>
                  <a:srgbClr val="E36C09"/>
                </a:solidFill>
                <a:latin typeface="Calibri"/>
                <a:cs typeface="Calibri"/>
              </a:rPr>
              <a:t>v</a:t>
            </a:r>
            <a:r>
              <a:rPr sz="4400" b="1" spc="-25" dirty="0" smtClean="0">
                <a:solidFill>
                  <a:srgbClr val="E36C09"/>
                </a:solidFill>
                <a:latin typeface="Calibri"/>
                <a:cs typeface="Calibri"/>
              </a:rPr>
              <a:t>e</a:t>
            </a:r>
            <a:r>
              <a:rPr sz="4400" b="1" spc="-85" dirty="0" smtClean="0">
                <a:solidFill>
                  <a:srgbClr val="E36C09"/>
                </a:solidFill>
                <a:latin typeface="Calibri"/>
                <a:cs typeface="Calibri"/>
              </a:rPr>
              <a:t>n</a:t>
            </a:r>
            <a:r>
              <a:rPr sz="4400" b="1" spc="-20" dirty="0" smtClean="0">
                <a:solidFill>
                  <a:srgbClr val="E36C09"/>
                </a:solidFill>
                <a:latin typeface="Calibri"/>
                <a:cs typeface="Calibri"/>
              </a:rPr>
              <a:t>ts</a:t>
            </a:r>
            <a:r>
              <a:rPr sz="4400" b="1" spc="20" dirty="0" smtClean="0">
                <a:solidFill>
                  <a:srgbClr val="E36C09"/>
                </a:solidFill>
                <a:latin typeface="Calibri"/>
                <a:cs typeface="Calibri"/>
              </a:rPr>
              <a:t> </a:t>
            </a:r>
            <a:r>
              <a:rPr sz="4400" b="1" spc="-75" dirty="0" smtClean="0">
                <a:solidFill>
                  <a:srgbClr val="E36C09"/>
                </a:solidFill>
                <a:latin typeface="Calibri"/>
                <a:cs typeface="Calibri"/>
              </a:rPr>
              <a:t>f</a:t>
            </a:r>
            <a:r>
              <a:rPr sz="4400" b="1" spc="-20" dirty="0" smtClean="0">
                <a:solidFill>
                  <a:srgbClr val="E36C09"/>
                </a:solidFill>
                <a:latin typeface="Calibri"/>
                <a:cs typeface="Calibri"/>
              </a:rPr>
              <a:t>or</a:t>
            </a:r>
            <a:r>
              <a:rPr sz="4400" b="1" spc="-5" dirty="0" smtClean="0">
                <a:solidFill>
                  <a:srgbClr val="E36C09"/>
                </a:solidFill>
                <a:latin typeface="Calibri"/>
                <a:cs typeface="Calibri"/>
              </a:rPr>
              <a:t> </a:t>
            </a:r>
            <a:r>
              <a:rPr sz="4400" b="1" spc="-20" dirty="0" smtClean="0">
                <a:solidFill>
                  <a:srgbClr val="E36C09"/>
                </a:solidFill>
                <a:latin typeface="Calibri"/>
                <a:cs typeface="Calibri"/>
              </a:rPr>
              <a:t>loss-f</a:t>
            </a:r>
            <a:r>
              <a:rPr sz="4400" b="1" spc="-50" dirty="0" smtClean="0">
                <a:solidFill>
                  <a:srgbClr val="E36C09"/>
                </a:solidFill>
                <a:latin typeface="Calibri"/>
                <a:cs typeface="Calibri"/>
              </a:rPr>
              <a:t>r</a:t>
            </a:r>
            <a:r>
              <a:rPr sz="4400" b="1" spc="-25" dirty="0" smtClean="0">
                <a:solidFill>
                  <a:srgbClr val="E36C09"/>
                </a:solidFill>
                <a:latin typeface="Calibri"/>
                <a:cs typeface="Calibri"/>
              </a:rPr>
              <a:t>ee</a:t>
            </a:r>
            <a:r>
              <a:rPr sz="4400" b="1" spc="25" dirty="0" smtClean="0">
                <a:solidFill>
                  <a:srgbClr val="E36C09"/>
                </a:solidFill>
                <a:latin typeface="Calibri"/>
                <a:cs typeface="Calibri"/>
              </a:rPr>
              <a:t> </a:t>
            </a:r>
            <a:r>
              <a:rPr sz="4400" b="1" spc="-40" dirty="0" smtClean="0">
                <a:solidFill>
                  <a:srgbClr val="E36C09"/>
                </a:solidFill>
                <a:latin typeface="Calibri"/>
                <a:cs typeface="Calibri"/>
              </a:rPr>
              <a:t>m</a:t>
            </a:r>
            <a:r>
              <a:rPr sz="4400" b="1" spc="-60" dirty="0" smtClean="0">
                <a:solidFill>
                  <a:srgbClr val="E36C09"/>
                </a:solidFill>
                <a:latin typeface="Calibri"/>
                <a:cs typeface="Calibri"/>
              </a:rPr>
              <a:t>o</a:t>
            </a:r>
            <a:r>
              <a:rPr sz="4400" b="1" spc="-70" dirty="0" smtClean="0">
                <a:solidFill>
                  <a:srgbClr val="E36C09"/>
                </a:solidFill>
                <a:latin typeface="Calibri"/>
                <a:cs typeface="Calibri"/>
              </a:rPr>
              <a:t>v</a:t>
            </a:r>
            <a:r>
              <a:rPr sz="4400" b="1" spc="-25" dirty="0" smtClean="0">
                <a:solidFill>
                  <a:srgbClr val="E36C09"/>
                </a:solidFill>
                <a:latin typeface="Calibri"/>
                <a:cs typeface="Calibri"/>
              </a:rPr>
              <a:t>e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425696" y="4654296"/>
            <a:ext cx="1065276" cy="7223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661404" y="4677155"/>
            <a:ext cx="1014983" cy="72694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279391" y="3776471"/>
            <a:ext cx="1581912" cy="210311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184647" y="4614671"/>
            <a:ext cx="91439" cy="9143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40603" y="3800347"/>
            <a:ext cx="1275996" cy="1670558"/>
          </a:xfrm>
          <a:custGeom>
            <a:avLst/>
            <a:gdLst/>
            <a:ahLst/>
            <a:cxnLst/>
            <a:rect l="l" t="t" r="r" b="b"/>
            <a:pathLst>
              <a:path w="1275996" h="1670557">
                <a:moveTo>
                  <a:pt x="41972" y="1314129"/>
                </a:moveTo>
                <a:lnTo>
                  <a:pt x="6239" y="1329182"/>
                </a:lnTo>
                <a:lnTo>
                  <a:pt x="0" y="1352207"/>
                </a:lnTo>
                <a:lnTo>
                  <a:pt x="2694" y="1364360"/>
                </a:lnTo>
                <a:lnTo>
                  <a:pt x="125630" y="1670558"/>
                </a:lnTo>
                <a:lnTo>
                  <a:pt x="180555" y="1601851"/>
                </a:lnTo>
                <a:lnTo>
                  <a:pt x="174271" y="1601851"/>
                </a:lnTo>
                <a:lnTo>
                  <a:pt x="98960" y="1589786"/>
                </a:lnTo>
                <a:lnTo>
                  <a:pt x="104294" y="1556639"/>
                </a:lnTo>
                <a:lnTo>
                  <a:pt x="110771" y="1520063"/>
                </a:lnTo>
                <a:lnTo>
                  <a:pt x="118137" y="1483105"/>
                </a:lnTo>
                <a:lnTo>
                  <a:pt x="123167" y="1461035"/>
                </a:lnTo>
                <a:lnTo>
                  <a:pt x="69793" y="1329156"/>
                </a:lnTo>
                <a:lnTo>
                  <a:pt x="62646" y="1321466"/>
                </a:lnTo>
                <a:lnTo>
                  <a:pt x="53290" y="1316320"/>
                </a:lnTo>
                <a:lnTo>
                  <a:pt x="41972" y="1314129"/>
                </a:lnTo>
                <a:close/>
              </a:path>
              <a:path w="1275996" h="1670557">
                <a:moveTo>
                  <a:pt x="123167" y="1461035"/>
                </a:moveTo>
                <a:lnTo>
                  <a:pt x="118137" y="1483105"/>
                </a:lnTo>
                <a:lnTo>
                  <a:pt x="110771" y="1520063"/>
                </a:lnTo>
                <a:lnTo>
                  <a:pt x="104294" y="1556639"/>
                </a:lnTo>
                <a:lnTo>
                  <a:pt x="98960" y="1589786"/>
                </a:lnTo>
                <a:lnTo>
                  <a:pt x="174271" y="1601851"/>
                </a:lnTo>
                <a:lnTo>
                  <a:pt x="177489" y="1581658"/>
                </a:lnTo>
                <a:lnTo>
                  <a:pt x="171985" y="1581658"/>
                </a:lnTo>
                <a:lnTo>
                  <a:pt x="106834" y="1572005"/>
                </a:lnTo>
                <a:lnTo>
                  <a:pt x="147489" y="1521132"/>
                </a:lnTo>
                <a:lnTo>
                  <a:pt x="123167" y="1461035"/>
                </a:lnTo>
                <a:close/>
              </a:path>
              <a:path w="1275996" h="1670557">
                <a:moveTo>
                  <a:pt x="304086" y="1351040"/>
                </a:moveTo>
                <a:lnTo>
                  <a:pt x="204068" y="1450333"/>
                </a:lnTo>
                <a:lnTo>
                  <a:pt x="192432" y="1499870"/>
                </a:lnTo>
                <a:lnTo>
                  <a:pt x="179351" y="1569973"/>
                </a:lnTo>
                <a:lnTo>
                  <a:pt x="174271" y="1601851"/>
                </a:lnTo>
                <a:lnTo>
                  <a:pt x="180555" y="1601851"/>
                </a:lnTo>
                <a:lnTo>
                  <a:pt x="331624" y="1412875"/>
                </a:lnTo>
                <a:lnTo>
                  <a:pt x="335806" y="1406338"/>
                </a:lnTo>
                <a:lnTo>
                  <a:pt x="338941" y="1396363"/>
                </a:lnTo>
                <a:lnTo>
                  <a:pt x="338758" y="1385692"/>
                </a:lnTo>
                <a:lnTo>
                  <a:pt x="335004" y="1374733"/>
                </a:lnTo>
                <a:lnTo>
                  <a:pt x="327430" y="1363893"/>
                </a:lnTo>
                <a:lnTo>
                  <a:pt x="315783" y="1353580"/>
                </a:lnTo>
                <a:lnTo>
                  <a:pt x="304086" y="1351040"/>
                </a:lnTo>
                <a:close/>
              </a:path>
              <a:path w="1275996" h="1670557">
                <a:moveTo>
                  <a:pt x="147489" y="1521132"/>
                </a:moveTo>
                <a:lnTo>
                  <a:pt x="106834" y="1572005"/>
                </a:lnTo>
                <a:lnTo>
                  <a:pt x="171985" y="1581658"/>
                </a:lnTo>
                <a:lnTo>
                  <a:pt x="147489" y="1521132"/>
                </a:lnTo>
                <a:close/>
              </a:path>
              <a:path w="1275996" h="1670557">
                <a:moveTo>
                  <a:pt x="204068" y="1450333"/>
                </a:moveTo>
                <a:lnTo>
                  <a:pt x="147489" y="1521132"/>
                </a:lnTo>
                <a:lnTo>
                  <a:pt x="171985" y="1581658"/>
                </a:lnTo>
                <a:lnTo>
                  <a:pt x="177489" y="1581658"/>
                </a:lnTo>
                <a:lnTo>
                  <a:pt x="179351" y="1569973"/>
                </a:lnTo>
                <a:lnTo>
                  <a:pt x="185574" y="1534921"/>
                </a:lnTo>
                <a:lnTo>
                  <a:pt x="192432" y="1499870"/>
                </a:lnTo>
                <a:lnTo>
                  <a:pt x="200433" y="1464564"/>
                </a:lnTo>
                <a:lnTo>
                  <a:pt x="204068" y="1450333"/>
                </a:lnTo>
                <a:close/>
              </a:path>
              <a:path w="1275996" h="1670557">
                <a:moveTo>
                  <a:pt x="1268757" y="0"/>
                </a:moveTo>
                <a:lnTo>
                  <a:pt x="1193319" y="10668"/>
                </a:lnTo>
                <a:lnTo>
                  <a:pt x="1197764" y="41528"/>
                </a:lnTo>
                <a:lnTo>
                  <a:pt x="1199161" y="55879"/>
                </a:lnTo>
                <a:lnTo>
                  <a:pt x="1199923" y="70357"/>
                </a:lnTo>
                <a:lnTo>
                  <a:pt x="1199669" y="84835"/>
                </a:lnTo>
                <a:lnTo>
                  <a:pt x="1198653" y="100075"/>
                </a:lnTo>
                <a:lnTo>
                  <a:pt x="1187096" y="149606"/>
                </a:lnTo>
                <a:lnTo>
                  <a:pt x="1170332" y="188849"/>
                </a:lnTo>
                <a:lnTo>
                  <a:pt x="1151028" y="223519"/>
                </a:lnTo>
                <a:lnTo>
                  <a:pt x="1125120" y="262381"/>
                </a:lnTo>
                <a:lnTo>
                  <a:pt x="1091719" y="306577"/>
                </a:lnTo>
                <a:lnTo>
                  <a:pt x="1064668" y="338708"/>
                </a:lnTo>
                <a:lnTo>
                  <a:pt x="1031648" y="373760"/>
                </a:lnTo>
                <a:lnTo>
                  <a:pt x="992405" y="412241"/>
                </a:lnTo>
                <a:lnTo>
                  <a:pt x="923952" y="475106"/>
                </a:lnTo>
                <a:lnTo>
                  <a:pt x="846736" y="543051"/>
                </a:lnTo>
                <a:lnTo>
                  <a:pt x="650140" y="712596"/>
                </a:lnTo>
                <a:lnTo>
                  <a:pt x="593625" y="762253"/>
                </a:lnTo>
                <a:lnTo>
                  <a:pt x="538380" y="811910"/>
                </a:lnTo>
                <a:lnTo>
                  <a:pt x="485548" y="860932"/>
                </a:lnTo>
                <a:lnTo>
                  <a:pt x="435891" y="909319"/>
                </a:lnTo>
                <a:lnTo>
                  <a:pt x="390171" y="956437"/>
                </a:lnTo>
                <a:lnTo>
                  <a:pt x="349277" y="1002283"/>
                </a:lnTo>
                <a:lnTo>
                  <a:pt x="313717" y="1046607"/>
                </a:lnTo>
                <a:lnTo>
                  <a:pt x="283491" y="1089278"/>
                </a:lnTo>
                <a:lnTo>
                  <a:pt x="256440" y="1130934"/>
                </a:lnTo>
                <a:lnTo>
                  <a:pt x="232310" y="1171956"/>
                </a:lnTo>
                <a:lnTo>
                  <a:pt x="210720" y="1212595"/>
                </a:lnTo>
                <a:lnTo>
                  <a:pt x="191670" y="1252601"/>
                </a:lnTo>
                <a:lnTo>
                  <a:pt x="175033" y="1291970"/>
                </a:lnTo>
                <a:lnTo>
                  <a:pt x="160174" y="1331087"/>
                </a:lnTo>
                <a:lnTo>
                  <a:pt x="147474" y="1369821"/>
                </a:lnTo>
                <a:lnTo>
                  <a:pt x="136298" y="1407921"/>
                </a:lnTo>
                <a:lnTo>
                  <a:pt x="126646" y="1445767"/>
                </a:lnTo>
                <a:lnTo>
                  <a:pt x="123167" y="1461035"/>
                </a:lnTo>
                <a:lnTo>
                  <a:pt x="147489" y="1521132"/>
                </a:lnTo>
                <a:lnTo>
                  <a:pt x="204068" y="1450333"/>
                </a:lnTo>
                <a:lnTo>
                  <a:pt x="209450" y="1429258"/>
                </a:lnTo>
                <a:lnTo>
                  <a:pt x="219737" y="1393697"/>
                </a:lnTo>
                <a:lnTo>
                  <a:pt x="245178" y="1321466"/>
                </a:lnTo>
                <a:lnTo>
                  <a:pt x="260758" y="1284732"/>
                </a:lnTo>
                <a:lnTo>
                  <a:pt x="278411" y="1247520"/>
                </a:lnTo>
                <a:lnTo>
                  <a:pt x="298350" y="1209928"/>
                </a:lnTo>
                <a:lnTo>
                  <a:pt x="320956" y="1171575"/>
                </a:lnTo>
                <a:lnTo>
                  <a:pt x="346102" y="1132585"/>
                </a:lnTo>
                <a:lnTo>
                  <a:pt x="374169" y="1093089"/>
                </a:lnTo>
                <a:lnTo>
                  <a:pt x="406554" y="1052321"/>
                </a:lnTo>
                <a:lnTo>
                  <a:pt x="445289" y="1009014"/>
                </a:lnTo>
                <a:lnTo>
                  <a:pt x="489358" y="963549"/>
                </a:lnTo>
                <a:lnTo>
                  <a:pt x="537745" y="916558"/>
                </a:lnTo>
                <a:lnTo>
                  <a:pt x="616485" y="843914"/>
                </a:lnTo>
                <a:lnTo>
                  <a:pt x="700051" y="770127"/>
                </a:lnTo>
                <a:lnTo>
                  <a:pt x="923571" y="577088"/>
                </a:lnTo>
                <a:lnTo>
                  <a:pt x="949733" y="554227"/>
                </a:lnTo>
                <a:lnTo>
                  <a:pt x="999390" y="509650"/>
                </a:lnTo>
                <a:lnTo>
                  <a:pt x="1045364" y="466978"/>
                </a:lnTo>
                <a:lnTo>
                  <a:pt x="1086512" y="426593"/>
                </a:lnTo>
                <a:lnTo>
                  <a:pt x="1122199" y="388493"/>
                </a:lnTo>
                <a:lnTo>
                  <a:pt x="1151536" y="353821"/>
                </a:lnTo>
                <a:lnTo>
                  <a:pt x="1176428" y="321437"/>
                </a:lnTo>
                <a:lnTo>
                  <a:pt x="1207797" y="276478"/>
                </a:lnTo>
                <a:lnTo>
                  <a:pt x="1232435" y="234695"/>
                </a:lnTo>
                <a:lnTo>
                  <a:pt x="1250723" y="196341"/>
                </a:lnTo>
                <a:lnTo>
                  <a:pt x="1266979" y="148335"/>
                </a:lnTo>
                <a:lnTo>
                  <a:pt x="1274726" y="105028"/>
                </a:lnTo>
                <a:lnTo>
                  <a:pt x="1275996" y="66293"/>
                </a:lnTo>
                <a:lnTo>
                  <a:pt x="1274980" y="48132"/>
                </a:lnTo>
                <a:lnTo>
                  <a:pt x="1273202" y="30860"/>
                </a:lnTo>
                <a:lnTo>
                  <a:pt x="1268757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630414" y="5125973"/>
            <a:ext cx="664845" cy="5130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800" b="1" spc="5" dirty="0" smtClean="0">
                <a:solidFill>
                  <a:srgbClr val="E36C09"/>
                </a:solidFill>
                <a:latin typeface="Calibri"/>
                <a:cs typeface="Calibri"/>
              </a:rPr>
              <a:t>B</a:t>
            </a:r>
            <a:r>
              <a:rPr sz="2800" b="1" spc="-20" dirty="0" smtClean="0">
                <a:solidFill>
                  <a:srgbClr val="E36C09"/>
                </a:solidFill>
                <a:latin typeface="Calibri"/>
                <a:cs typeface="Calibri"/>
              </a:rPr>
              <a:t>r</a:t>
            </a:r>
            <a:r>
              <a:rPr sz="2800" b="1" spc="5" dirty="0" smtClean="0">
                <a:solidFill>
                  <a:srgbClr val="E36C09"/>
                </a:solidFill>
                <a:latin typeface="Calibri"/>
                <a:cs typeface="Calibri"/>
              </a:rPr>
              <a:t>o</a:t>
            </a:r>
            <a:r>
              <a:rPr sz="2775" b="1" spc="7" baseline="-19519" dirty="0" smtClean="0">
                <a:solidFill>
                  <a:srgbClr val="E36C09"/>
                </a:solidFill>
                <a:latin typeface="Calibri"/>
                <a:cs typeface="Calibri"/>
              </a:rPr>
              <a:t>2</a:t>
            </a:r>
            <a:endParaRPr sz="2775" baseline="-19519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267705" y="5125973"/>
            <a:ext cx="664210" cy="5130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800" b="1" spc="5" dirty="0" smtClean="0">
                <a:solidFill>
                  <a:srgbClr val="E36C09"/>
                </a:solidFill>
                <a:latin typeface="Calibri"/>
                <a:cs typeface="Calibri"/>
              </a:rPr>
              <a:t>B</a:t>
            </a:r>
            <a:r>
              <a:rPr sz="2800" b="1" spc="-20" dirty="0" smtClean="0">
                <a:solidFill>
                  <a:srgbClr val="E36C09"/>
                </a:solidFill>
                <a:latin typeface="Calibri"/>
                <a:cs typeface="Calibri"/>
              </a:rPr>
              <a:t>r</a:t>
            </a:r>
            <a:r>
              <a:rPr sz="2800" b="1" spc="5" dirty="0" smtClean="0">
                <a:solidFill>
                  <a:srgbClr val="E36C09"/>
                </a:solidFill>
                <a:latin typeface="Calibri"/>
                <a:cs typeface="Calibri"/>
              </a:rPr>
              <a:t>o</a:t>
            </a:r>
            <a:r>
              <a:rPr sz="2775" b="1" spc="7" baseline="-19519" dirty="0" smtClean="0">
                <a:solidFill>
                  <a:srgbClr val="E36C09"/>
                </a:solidFill>
                <a:latin typeface="Calibri"/>
                <a:cs typeface="Calibri"/>
              </a:rPr>
              <a:t>1</a:t>
            </a:r>
            <a:endParaRPr sz="2775" baseline="-19519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481576" y="4790821"/>
            <a:ext cx="1042162" cy="298450"/>
          </a:xfrm>
          <a:custGeom>
            <a:avLst/>
            <a:gdLst/>
            <a:ahLst/>
            <a:cxnLst/>
            <a:rect l="l" t="t" r="r" b="b"/>
            <a:pathLst>
              <a:path w="1042162" h="298450">
                <a:moveTo>
                  <a:pt x="833627" y="0"/>
                </a:moveTo>
                <a:lnTo>
                  <a:pt x="208407" y="0"/>
                </a:lnTo>
                <a:lnTo>
                  <a:pt x="0" y="149224"/>
                </a:lnTo>
                <a:lnTo>
                  <a:pt x="208407" y="298449"/>
                </a:lnTo>
                <a:lnTo>
                  <a:pt x="833627" y="298449"/>
                </a:lnTo>
                <a:lnTo>
                  <a:pt x="1042162" y="149224"/>
                </a:lnTo>
                <a:lnTo>
                  <a:pt x="83362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481576" y="4790821"/>
            <a:ext cx="1042162" cy="298450"/>
          </a:xfrm>
          <a:custGeom>
            <a:avLst/>
            <a:gdLst/>
            <a:ahLst/>
            <a:cxnLst/>
            <a:rect l="l" t="t" r="r" b="b"/>
            <a:pathLst>
              <a:path w="1042162" h="298450">
                <a:moveTo>
                  <a:pt x="0" y="149224"/>
                </a:moveTo>
                <a:lnTo>
                  <a:pt x="208407" y="0"/>
                </a:lnTo>
                <a:lnTo>
                  <a:pt x="833627" y="0"/>
                </a:lnTo>
                <a:lnTo>
                  <a:pt x="1042162" y="149224"/>
                </a:lnTo>
                <a:lnTo>
                  <a:pt x="833627" y="298449"/>
                </a:lnTo>
                <a:lnTo>
                  <a:pt x="208407" y="298449"/>
                </a:lnTo>
                <a:lnTo>
                  <a:pt x="0" y="149224"/>
                </a:lnTo>
                <a:close/>
              </a:path>
            </a:pathLst>
          </a:custGeom>
          <a:ln w="25400">
            <a:solidFill>
              <a:srgbClr val="C050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4758690" y="4789932"/>
            <a:ext cx="492759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b="1" spc="-10" dirty="0" smtClean="0">
                <a:latin typeface="Calibri"/>
                <a:cs typeface="Calibri"/>
              </a:rPr>
              <a:t>D</a:t>
            </a:r>
            <a:r>
              <a:rPr sz="1800" b="1" spc="-20" dirty="0" smtClean="0">
                <a:latin typeface="Calibri"/>
                <a:cs typeface="Calibri"/>
              </a:rPr>
              <a:t>ro</a:t>
            </a:r>
            <a:r>
              <a:rPr sz="1800" b="1" spc="-10" dirty="0" smtClean="0">
                <a:latin typeface="Calibri"/>
                <a:cs typeface="Calibri"/>
              </a:rPr>
              <a:t>p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513323" y="5787199"/>
            <a:ext cx="1117853" cy="212597"/>
          </a:xfrm>
          <a:custGeom>
            <a:avLst/>
            <a:gdLst/>
            <a:ahLst/>
            <a:cxnLst/>
            <a:rect l="l" t="t" r="r" b="b"/>
            <a:pathLst>
              <a:path w="1117853" h="212598">
                <a:moveTo>
                  <a:pt x="0" y="212597"/>
                </a:moveTo>
                <a:lnTo>
                  <a:pt x="1117853" y="212597"/>
                </a:lnTo>
                <a:lnTo>
                  <a:pt x="1117853" y="0"/>
                </a:lnTo>
                <a:lnTo>
                  <a:pt x="0" y="0"/>
                </a:lnTo>
                <a:lnTo>
                  <a:pt x="0" y="212597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631178" y="5716346"/>
            <a:ext cx="70866" cy="283451"/>
          </a:xfrm>
          <a:custGeom>
            <a:avLst/>
            <a:gdLst/>
            <a:ahLst/>
            <a:cxnLst/>
            <a:rect l="l" t="t" r="r" b="b"/>
            <a:pathLst>
              <a:path w="70866" h="283451">
                <a:moveTo>
                  <a:pt x="70866" y="0"/>
                </a:moveTo>
                <a:lnTo>
                  <a:pt x="0" y="70866"/>
                </a:lnTo>
                <a:lnTo>
                  <a:pt x="0" y="283451"/>
                </a:lnTo>
                <a:lnTo>
                  <a:pt x="70866" y="212585"/>
                </a:lnTo>
                <a:lnTo>
                  <a:pt x="70866" y="0"/>
                </a:lnTo>
                <a:close/>
              </a:path>
            </a:pathLst>
          </a:custGeom>
          <a:solidFill>
            <a:srgbClr val="9A403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513323" y="5716346"/>
            <a:ext cx="1188720" cy="70866"/>
          </a:xfrm>
          <a:custGeom>
            <a:avLst/>
            <a:gdLst/>
            <a:ahLst/>
            <a:cxnLst/>
            <a:rect l="l" t="t" r="r" b="b"/>
            <a:pathLst>
              <a:path w="1188720" h="70866">
                <a:moveTo>
                  <a:pt x="1188720" y="0"/>
                </a:moveTo>
                <a:lnTo>
                  <a:pt x="70865" y="0"/>
                </a:lnTo>
                <a:lnTo>
                  <a:pt x="0" y="70866"/>
                </a:lnTo>
                <a:lnTo>
                  <a:pt x="1117853" y="70866"/>
                </a:lnTo>
                <a:lnTo>
                  <a:pt x="1188720" y="0"/>
                </a:lnTo>
                <a:close/>
              </a:path>
            </a:pathLst>
          </a:custGeom>
          <a:solidFill>
            <a:srgbClr val="CC716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513323" y="5716346"/>
            <a:ext cx="1188720" cy="283451"/>
          </a:xfrm>
          <a:custGeom>
            <a:avLst/>
            <a:gdLst/>
            <a:ahLst/>
            <a:cxnLst/>
            <a:rect l="l" t="t" r="r" b="b"/>
            <a:pathLst>
              <a:path w="1188720" h="283451">
                <a:moveTo>
                  <a:pt x="0" y="70866"/>
                </a:moveTo>
                <a:lnTo>
                  <a:pt x="70865" y="0"/>
                </a:lnTo>
                <a:lnTo>
                  <a:pt x="1188720" y="0"/>
                </a:lnTo>
                <a:lnTo>
                  <a:pt x="1188720" y="212585"/>
                </a:lnTo>
                <a:lnTo>
                  <a:pt x="1117853" y="283451"/>
                </a:lnTo>
                <a:lnTo>
                  <a:pt x="0" y="283451"/>
                </a:lnTo>
                <a:lnTo>
                  <a:pt x="0" y="70866"/>
                </a:lnTo>
                <a:close/>
              </a:path>
            </a:pathLst>
          </a:custGeom>
          <a:ln w="25400">
            <a:solidFill>
              <a:srgbClr val="8B383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513323" y="5716346"/>
            <a:ext cx="1188720" cy="70866"/>
          </a:xfrm>
          <a:custGeom>
            <a:avLst/>
            <a:gdLst/>
            <a:ahLst/>
            <a:cxnLst/>
            <a:rect l="l" t="t" r="r" b="b"/>
            <a:pathLst>
              <a:path w="1188720" h="70866">
                <a:moveTo>
                  <a:pt x="0" y="70866"/>
                </a:moveTo>
                <a:lnTo>
                  <a:pt x="1117853" y="70866"/>
                </a:lnTo>
                <a:lnTo>
                  <a:pt x="1188720" y="0"/>
                </a:lnTo>
              </a:path>
            </a:pathLst>
          </a:custGeom>
          <a:ln w="25400">
            <a:solidFill>
              <a:srgbClr val="8B383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631178" y="5787212"/>
            <a:ext cx="0" cy="212585"/>
          </a:xfrm>
          <a:custGeom>
            <a:avLst/>
            <a:gdLst/>
            <a:ahLst/>
            <a:cxnLst/>
            <a:rect l="l" t="t" r="r" b="b"/>
            <a:pathLst>
              <a:path h="212585">
                <a:moveTo>
                  <a:pt x="0" y="0"/>
                </a:moveTo>
                <a:lnTo>
                  <a:pt x="0" y="212585"/>
                </a:lnTo>
              </a:path>
            </a:pathLst>
          </a:custGeom>
          <a:ln w="25400">
            <a:solidFill>
              <a:srgbClr val="8B383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5939409" y="5743955"/>
            <a:ext cx="268605" cy="2990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b="1" spc="-10" dirty="0" smtClean="0">
                <a:solidFill>
                  <a:srgbClr val="FFFFFF"/>
                </a:solidFill>
                <a:latin typeface="Calibri"/>
                <a:cs typeface="Calibri"/>
              </a:rPr>
              <a:t>R1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433054" y="6375806"/>
            <a:ext cx="178435" cy="2038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spc="-10" dirty="0" smtClean="0">
                <a:solidFill>
                  <a:srgbClr val="888888"/>
                </a:solidFill>
                <a:latin typeface="Calibri"/>
                <a:cs typeface="Calibri"/>
              </a:rPr>
              <a:t>16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079500">
              <a:lnSpc>
                <a:spcPct val="100000"/>
              </a:lnSpc>
            </a:pPr>
            <a:r>
              <a:rPr sz="4400" b="1" spc="-30" dirty="0" smtClean="0">
                <a:solidFill>
                  <a:srgbClr val="E36C09"/>
                </a:solidFill>
                <a:latin typeface="Calibri"/>
                <a:cs typeface="Calibri"/>
              </a:rPr>
              <a:t>N</a:t>
            </a:r>
            <a:r>
              <a:rPr sz="4400" b="1" spc="-45" dirty="0" smtClean="0">
                <a:solidFill>
                  <a:srgbClr val="E36C09"/>
                </a:solidFill>
                <a:latin typeface="Calibri"/>
                <a:cs typeface="Calibri"/>
              </a:rPr>
              <a:t>e</a:t>
            </a:r>
            <a:r>
              <a:rPr sz="4400" b="1" spc="-20" dirty="0" smtClean="0">
                <a:solidFill>
                  <a:srgbClr val="E36C09"/>
                </a:solidFill>
                <a:latin typeface="Calibri"/>
                <a:cs typeface="Calibri"/>
              </a:rPr>
              <a:t>t</a:t>
            </a:r>
            <a:r>
              <a:rPr sz="4400" b="1" spc="-105" dirty="0" smtClean="0">
                <a:solidFill>
                  <a:srgbClr val="E36C09"/>
                </a:solidFill>
                <a:latin typeface="Calibri"/>
                <a:cs typeface="Calibri"/>
              </a:rPr>
              <a:t>w</a:t>
            </a:r>
            <a:r>
              <a:rPr sz="4400" b="1" spc="-25" dirty="0" smtClean="0">
                <a:solidFill>
                  <a:srgbClr val="E36C09"/>
                </a:solidFill>
                <a:latin typeface="Calibri"/>
                <a:cs typeface="Calibri"/>
              </a:rPr>
              <a:t>ork</a:t>
            </a:r>
            <a:r>
              <a:rPr sz="4400" b="1" spc="-5" dirty="0" smtClean="0">
                <a:solidFill>
                  <a:srgbClr val="E36C09"/>
                </a:solidFill>
                <a:latin typeface="Calibri"/>
                <a:cs typeface="Calibri"/>
              </a:rPr>
              <a:t> </a:t>
            </a:r>
            <a:r>
              <a:rPr sz="4400" b="1" spc="-20" dirty="0" smtClean="0">
                <a:solidFill>
                  <a:srgbClr val="E36C09"/>
                </a:solidFill>
                <a:latin typeface="Calibri"/>
                <a:cs typeface="Calibri"/>
              </a:rPr>
              <a:t>functi</a:t>
            </a:r>
            <a:r>
              <a:rPr sz="4400" b="1" spc="-45" dirty="0" smtClean="0">
                <a:solidFill>
                  <a:srgbClr val="E36C09"/>
                </a:solidFill>
                <a:latin typeface="Calibri"/>
                <a:cs typeface="Calibri"/>
              </a:rPr>
              <a:t>o</a:t>
            </a:r>
            <a:r>
              <a:rPr sz="4400" b="1" spc="-25" dirty="0" smtClean="0">
                <a:solidFill>
                  <a:srgbClr val="E36C09"/>
                </a:solidFill>
                <a:latin typeface="Calibri"/>
                <a:cs typeface="Calibri"/>
              </a:rPr>
              <a:t>ns</a:t>
            </a:r>
            <a:r>
              <a:rPr sz="4400" b="1" spc="45" dirty="0" smtClean="0">
                <a:solidFill>
                  <a:srgbClr val="E36C09"/>
                </a:solidFill>
                <a:latin typeface="Calibri"/>
                <a:cs typeface="Calibri"/>
              </a:rPr>
              <a:t> </a:t>
            </a:r>
            <a:r>
              <a:rPr sz="4400" b="1" spc="-25" dirty="0" smtClean="0">
                <a:solidFill>
                  <a:srgbClr val="E36C09"/>
                </a:solidFill>
                <a:latin typeface="Calibri"/>
                <a:cs typeface="Calibri"/>
              </a:rPr>
              <a:t>(N</a:t>
            </a:r>
            <a:r>
              <a:rPr sz="4400" b="1" spc="-65" dirty="0" smtClean="0">
                <a:solidFill>
                  <a:srgbClr val="E36C09"/>
                </a:solidFill>
                <a:latin typeface="Calibri"/>
                <a:cs typeface="Calibri"/>
              </a:rPr>
              <a:t>F</a:t>
            </a:r>
            <a:r>
              <a:rPr sz="4400" b="1" spc="-20" dirty="0" smtClean="0">
                <a:solidFill>
                  <a:srgbClr val="E36C09"/>
                </a:solidFill>
                <a:latin typeface="Calibri"/>
                <a:cs typeface="Calibri"/>
              </a:rPr>
              <a:t>s)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6244" y="1621409"/>
            <a:ext cx="5325745" cy="9963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6870" indent="-344805">
              <a:lnSpc>
                <a:spcPct val="100000"/>
              </a:lnSpc>
              <a:buFont typeface="Arial"/>
              <a:buChar char="•"/>
              <a:tabLst>
                <a:tab pos="356870" algn="l"/>
              </a:tabLst>
            </a:pPr>
            <a:r>
              <a:rPr sz="3200" spc="-90" dirty="0" smtClean="0">
                <a:latin typeface="Calibri"/>
                <a:cs typeface="Calibri"/>
              </a:rPr>
              <a:t>P</a:t>
            </a:r>
            <a:r>
              <a:rPr sz="3200" spc="-20" dirty="0" smtClean="0">
                <a:latin typeface="Calibri"/>
                <a:cs typeface="Calibri"/>
              </a:rPr>
              <a:t>e</a:t>
            </a:r>
            <a:r>
              <a:rPr sz="3200" spc="-30" dirty="0" smtClean="0">
                <a:latin typeface="Calibri"/>
                <a:cs typeface="Calibri"/>
              </a:rPr>
              <a:t>r</a:t>
            </a:r>
            <a:r>
              <a:rPr sz="3200" spc="-75" dirty="0" smtClean="0">
                <a:latin typeface="Calibri"/>
                <a:cs typeface="Calibri"/>
              </a:rPr>
              <a:t>f</a:t>
            </a:r>
            <a:r>
              <a:rPr sz="3200" spc="-20" dirty="0" smtClean="0">
                <a:latin typeface="Calibri"/>
                <a:cs typeface="Calibri"/>
              </a:rPr>
              <a:t>o</a:t>
            </a:r>
            <a:r>
              <a:rPr sz="3200" spc="-30" dirty="0" smtClean="0">
                <a:latin typeface="Calibri"/>
                <a:cs typeface="Calibri"/>
              </a:rPr>
              <a:t>rm</a:t>
            </a:r>
            <a:r>
              <a:rPr sz="3200" spc="10" dirty="0" smtClean="0">
                <a:latin typeface="Calibri"/>
                <a:cs typeface="Calibri"/>
              </a:rPr>
              <a:t> </a:t>
            </a:r>
            <a:r>
              <a:rPr sz="3200" spc="-20" dirty="0" smtClean="0">
                <a:latin typeface="Calibri"/>
                <a:cs typeface="Calibri"/>
              </a:rPr>
              <a:t>soph</a:t>
            </a:r>
            <a:r>
              <a:rPr sz="3200" spc="0" dirty="0" smtClean="0">
                <a:latin typeface="Calibri"/>
                <a:cs typeface="Calibri"/>
              </a:rPr>
              <a:t>i</a:t>
            </a:r>
            <a:r>
              <a:rPr sz="3200" spc="-65" dirty="0" smtClean="0">
                <a:latin typeface="Calibri"/>
                <a:cs typeface="Calibri"/>
              </a:rPr>
              <a:t>s</a:t>
            </a:r>
            <a:r>
              <a:rPr sz="3200" spc="-10" dirty="0" smtClean="0">
                <a:latin typeface="Calibri"/>
                <a:cs typeface="Calibri"/>
              </a:rPr>
              <a:t>t</a:t>
            </a:r>
            <a:r>
              <a:rPr sz="3200" spc="-5" dirty="0" smtClean="0">
                <a:latin typeface="Calibri"/>
                <a:cs typeface="Calibri"/>
              </a:rPr>
              <a:t>i</a:t>
            </a:r>
            <a:r>
              <a:rPr sz="3200" spc="-45" dirty="0" smtClean="0">
                <a:latin typeface="Calibri"/>
                <a:cs typeface="Calibri"/>
              </a:rPr>
              <a:t>c</a:t>
            </a:r>
            <a:r>
              <a:rPr sz="3200" spc="-40" dirty="0" smtClean="0">
                <a:latin typeface="Calibri"/>
                <a:cs typeface="Calibri"/>
              </a:rPr>
              <a:t>a</a:t>
            </a:r>
            <a:r>
              <a:rPr sz="3200" spc="-30" dirty="0" smtClean="0">
                <a:latin typeface="Calibri"/>
                <a:cs typeface="Calibri"/>
              </a:rPr>
              <a:t>t</a:t>
            </a:r>
            <a:r>
              <a:rPr sz="3200" spc="-20" dirty="0" smtClean="0">
                <a:latin typeface="Calibri"/>
                <a:cs typeface="Calibri"/>
              </a:rPr>
              <a:t>ed</a:t>
            </a:r>
            <a:r>
              <a:rPr sz="3200" spc="40" dirty="0" smtClean="0">
                <a:latin typeface="Calibri"/>
                <a:cs typeface="Calibri"/>
              </a:rPr>
              <a:t> </a:t>
            </a:r>
            <a:r>
              <a:rPr sz="3200" i="1" spc="-60" dirty="0" smtClean="0">
                <a:latin typeface="Calibri"/>
                <a:cs typeface="Calibri"/>
              </a:rPr>
              <a:t>s</a:t>
            </a:r>
            <a:r>
              <a:rPr sz="3200" i="1" spc="-55" dirty="0" smtClean="0">
                <a:latin typeface="Calibri"/>
                <a:cs typeface="Calibri"/>
              </a:rPr>
              <a:t>t</a:t>
            </a:r>
            <a:r>
              <a:rPr sz="3200" i="1" spc="-20" dirty="0" smtClean="0">
                <a:latin typeface="Calibri"/>
                <a:cs typeface="Calibri"/>
              </a:rPr>
              <a:t>a</a:t>
            </a:r>
            <a:r>
              <a:rPr sz="3200" i="1" spc="-40" dirty="0" smtClean="0">
                <a:latin typeface="Calibri"/>
                <a:cs typeface="Calibri"/>
              </a:rPr>
              <a:t>t</a:t>
            </a:r>
            <a:r>
              <a:rPr sz="3200" i="1" spc="-15" dirty="0" smtClean="0">
                <a:latin typeface="Calibri"/>
                <a:cs typeface="Calibri"/>
              </a:rPr>
              <a:t>e</a:t>
            </a:r>
            <a:r>
              <a:rPr sz="3200" i="1" spc="-5" dirty="0" smtClean="0">
                <a:latin typeface="Calibri"/>
                <a:cs typeface="Calibri"/>
              </a:rPr>
              <a:t>f</a:t>
            </a:r>
            <a:r>
              <a:rPr sz="3200" i="1" spc="-15" dirty="0" smtClean="0">
                <a:latin typeface="Calibri"/>
                <a:cs typeface="Calibri"/>
              </a:rPr>
              <a:t>ul</a:t>
            </a:r>
            <a:endParaRPr sz="3200" dirty="0">
              <a:latin typeface="Calibri"/>
              <a:cs typeface="Calibri"/>
            </a:endParaRPr>
          </a:p>
          <a:p>
            <a:pPr marL="356870">
              <a:lnSpc>
                <a:spcPct val="100000"/>
              </a:lnSpc>
            </a:pPr>
            <a:r>
              <a:rPr sz="3200" spc="-15" dirty="0" smtClean="0">
                <a:latin typeface="Calibri"/>
                <a:cs typeface="Calibri"/>
              </a:rPr>
              <a:t>act</a:t>
            </a:r>
            <a:r>
              <a:rPr sz="3200" spc="5" dirty="0" smtClean="0">
                <a:latin typeface="Calibri"/>
                <a:cs typeface="Calibri"/>
              </a:rPr>
              <a:t>i</a:t>
            </a:r>
            <a:r>
              <a:rPr sz="3200" spc="-20" dirty="0" smtClean="0">
                <a:latin typeface="Calibri"/>
                <a:cs typeface="Calibri"/>
              </a:rPr>
              <a:t>ons</a:t>
            </a:r>
            <a:r>
              <a:rPr sz="3200" spc="-5" dirty="0" smtClean="0">
                <a:latin typeface="Calibri"/>
                <a:cs typeface="Calibri"/>
              </a:rPr>
              <a:t> </a:t>
            </a:r>
            <a:r>
              <a:rPr sz="3200" spc="-20" dirty="0" smtClean="0">
                <a:latin typeface="Calibri"/>
                <a:cs typeface="Calibri"/>
              </a:rPr>
              <a:t>on</a:t>
            </a:r>
            <a:r>
              <a:rPr sz="3200" spc="10" dirty="0" smtClean="0">
                <a:latin typeface="Calibri"/>
                <a:cs typeface="Calibri"/>
              </a:rPr>
              <a:t> </a:t>
            </a:r>
            <a:r>
              <a:rPr sz="3200" spc="-20" dirty="0" smtClean="0">
                <a:latin typeface="Calibri"/>
                <a:cs typeface="Calibri"/>
              </a:rPr>
              <a:t>pac</a:t>
            </a:r>
            <a:r>
              <a:rPr sz="3200" spc="-125" dirty="0" smtClean="0">
                <a:latin typeface="Calibri"/>
                <a:cs typeface="Calibri"/>
              </a:rPr>
              <a:t>k</a:t>
            </a:r>
            <a:r>
              <a:rPr sz="3200" spc="-55" dirty="0" smtClean="0">
                <a:latin typeface="Calibri"/>
                <a:cs typeface="Calibri"/>
              </a:rPr>
              <a:t>e</a:t>
            </a:r>
            <a:r>
              <a:rPr sz="3200" spc="-10" dirty="0" smtClean="0">
                <a:latin typeface="Calibri"/>
                <a:cs typeface="Calibri"/>
              </a:rPr>
              <a:t>t</a:t>
            </a:r>
            <a:r>
              <a:rPr sz="3200" spc="-15" dirty="0" smtClean="0">
                <a:latin typeface="Calibri"/>
                <a:cs typeface="Calibri"/>
              </a:rPr>
              <a:t>s</a:t>
            </a:r>
            <a:r>
              <a:rPr sz="3200" spc="-30" dirty="0" smtClean="0">
                <a:latin typeface="Calibri"/>
                <a:cs typeface="Calibri"/>
              </a:rPr>
              <a:t>/</a:t>
            </a:r>
            <a:r>
              <a:rPr sz="3200" spc="-5" dirty="0" smtClean="0">
                <a:latin typeface="Calibri"/>
                <a:cs typeface="Calibri"/>
              </a:rPr>
              <a:t>f</a:t>
            </a:r>
            <a:r>
              <a:rPr sz="3200" spc="-10" dirty="0" smtClean="0">
                <a:latin typeface="Calibri"/>
                <a:cs typeface="Calibri"/>
              </a:rPr>
              <a:t>l</a:t>
            </a:r>
            <a:r>
              <a:rPr sz="3200" spc="-40" dirty="0" smtClean="0">
                <a:latin typeface="Calibri"/>
                <a:cs typeface="Calibri"/>
              </a:rPr>
              <a:t>o</a:t>
            </a:r>
            <a:r>
              <a:rPr sz="3200" spc="-55" dirty="0" smtClean="0">
                <a:latin typeface="Calibri"/>
                <a:cs typeface="Calibri"/>
              </a:rPr>
              <a:t>w</a:t>
            </a:r>
            <a:r>
              <a:rPr sz="3200" spc="-15" dirty="0" smtClean="0">
                <a:latin typeface="Calibri"/>
                <a:cs typeface="Calibri"/>
              </a:rPr>
              <a:t>s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193794" y="4759833"/>
            <a:ext cx="3578605" cy="14123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519671" y="5462015"/>
            <a:ext cx="755903" cy="7559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591300" y="5533694"/>
            <a:ext cx="609600" cy="6096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553200" y="5714542"/>
            <a:ext cx="428625" cy="4286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495800" y="4038663"/>
            <a:ext cx="3429000" cy="100133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315200" y="4343400"/>
            <a:ext cx="457200" cy="4572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725918" y="3157220"/>
            <a:ext cx="1189482" cy="27374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75895" algn="ctr">
              <a:lnSpc>
                <a:spcPct val="100000"/>
              </a:lnSpc>
            </a:pPr>
            <a:r>
              <a:rPr sz="1600" b="1" spc="-65" dirty="0" smtClean="0">
                <a:latin typeface="Calibri"/>
                <a:cs typeface="Calibri"/>
              </a:rPr>
              <a:t>W</a:t>
            </a:r>
            <a:r>
              <a:rPr sz="1600" b="1" spc="5" dirty="0" smtClean="0">
                <a:latin typeface="Calibri"/>
                <a:cs typeface="Calibri"/>
              </a:rPr>
              <a:t>A</a:t>
            </a:r>
            <a:r>
              <a:rPr sz="1600" b="1" spc="0" dirty="0" smtClean="0">
                <a:latin typeface="Calibri"/>
                <a:cs typeface="Calibri"/>
              </a:rPr>
              <a:t>N</a:t>
            </a:r>
            <a:endParaRPr sz="1600" dirty="0">
              <a:latin typeface="Calibri"/>
              <a:cs typeface="Calibri"/>
            </a:endParaRPr>
          </a:p>
          <a:p>
            <a:pPr marL="172085" algn="ctr">
              <a:lnSpc>
                <a:spcPct val="100000"/>
              </a:lnSpc>
            </a:pPr>
            <a:r>
              <a:rPr sz="1600" b="1" dirty="0" smtClean="0">
                <a:latin typeface="Calibri"/>
                <a:cs typeface="Calibri"/>
              </a:rPr>
              <a:t>op</a:t>
            </a:r>
            <a:r>
              <a:rPr sz="1600" b="1" spc="-5" dirty="0" smtClean="0">
                <a:latin typeface="Calibri"/>
                <a:cs typeface="Calibri"/>
              </a:rPr>
              <a:t>t</a:t>
            </a:r>
            <a:r>
              <a:rPr sz="1600" b="1" spc="-15" dirty="0" smtClean="0">
                <a:latin typeface="Calibri"/>
                <a:cs typeface="Calibri"/>
              </a:rPr>
              <a:t>i</a:t>
            </a:r>
            <a:r>
              <a:rPr sz="1600" b="1" spc="10" dirty="0" smtClean="0">
                <a:latin typeface="Calibri"/>
                <a:cs typeface="Calibri"/>
              </a:rPr>
              <a:t>m</a:t>
            </a:r>
            <a:r>
              <a:rPr sz="1600" b="1" spc="-15" dirty="0" smtClean="0">
                <a:latin typeface="Calibri"/>
                <a:cs typeface="Calibri"/>
              </a:rPr>
              <a:t>i</a:t>
            </a:r>
            <a:r>
              <a:rPr sz="1600" b="1" spc="-20" dirty="0" smtClean="0">
                <a:latin typeface="Calibri"/>
                <a:cs typeface="Calibri"/>
              </a:rPr>
              <a:t>z</a:t>
            </a:r>
            <a:r>
              <a:rPr sz="1600" b="1" spc="0" dirty="0" smtClean="0">
                <a:latin typeface="Calibri"/>
                <a:cs typeface="Calibri"/>
              </a:rPr>
              <a:t>er</a:t>
            </a:r>
            <a:endParaRPr sz="1600" dirty="0">
              <a:latin typeface="Calibri"/>
              <a:cs typeface="Calibri"/>
            </a:endParaRPr>
          </a:p>
          <a:p>
            <a:pPr>
              <a:lnSpc>
                <a:spcPts val="550"/>
              </a:lnSpc>
              <a:spcBef>
                <a:spcPts val="15"/>
              </a:spcBef>
            </a:pPr>
            <a:endParaRPr sz="550" dirty="0"/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</a:pPr>
            <a:endParaRPr sz="1000" dirty="0"/>
          </a:p>
          <a:p>
            <a:pPr marL="189865" algn="ctr">
              <a:lnSpc>
                <a:spcPct val="100000"/>
              </a:lnSpc>
            </a:pPr>
            <a:r>
              <a:rPr sz="1600" b="1" spc="-15" dirty="0" smtClean="0">
                <a:latin typeface="Calibri"/>
                <a:cs typeface="Calibri"/>
              </a:rPr>
              <a:t>C</a:t>
            </a:r>
            <a:r>
              <a:rPr sz="1600" b="1" spc="0" dirty="0" smtClean="0">
                <a:latin typeface="Calibri"/>
                <a:cs typeface="Calibri"/>
              </a:rPr>
              <a:t>ac</a:t>
            </a:r>
            <a:r>
              <a:rPr sz="1600" b="1" spc="-5" dirty="0" smtClean="0">
                <a:latin typeface="Calibri"/>
                <a:cs typeface="Calibri"/>
              </a:rPr>
              <a:t>h</a:t>
            </a:r>
            <a:r>
              <a:rPr sz="1600" b="1" spc="-15" dirty="0" smtClean="0">
                <a:latin typeface="Calibri"/>
                <a:cs typeface="Calibri"/>
              </a:rPr>
              <a:t>i</a:t>
            </a:r>
            <a:r>
              <a:rPr sz="1600" b="1" spc="0" dirty="0" smtClean="0">
                <a:latin typeface="Calibri"/>
                <a:cs typeface="Calibri"/>
              </a:rPr>
              <a:t>ng</a:t>
            </a:r>
            <a:endParaRPr sz="1600" dirty="0">
              <a:latin typeface="Calibri"/>
              <a:cs typeface="Calibri"/>
            </a:endParaRPr>
          </a:p>
          <a:p>
            <a:pPr marL="192405" algn="ctr">
              <a:lnSpc>
                <a:spcPct val="100000"/>
              </a:lnSpc>
            </a:pPr>
            <a:r>
              <a:rPr sz="1600" b="1" dirty="0" smtClean="0">
                <a:latin typeface="Calibri"/>
                <a:cs typeface="Calibri"/>
              </a:rPr>
              <a:t>p</a:t>
            </a:r>
            <a:r>
              <a:rPr sz="1600" b="1" spc="-20" dirty="0" smtClean="0">
                <a:latin typeface="Calibri"/>
                <a:cs typeface="Calibri"/>
              </a:rPr>
              <a:t>r</a:t>
            </a:r>
            <a:r>
              <a:rPr sz="1600" b="1" spc="-25" dirty="0" smtClean="0">
                <a:latin typeface="Calibri"/>
                <a:cs typeface="Calibri"/>
              </a:rPr>
              <a:t>o</a:t>
            </a:r>
            <a:r>
              <a:rPr sz="1600" b="1" spc="0" dirty="0" smtClean="0">
                <a:latin typeface="Calibri"/>
                <a:cs typeface="Calibri"/>
              </a:rPr>
              <a:t>xy</a:t>
            </a:r>
            <a:endParaRPr sz="1600" dirty="0">
              <a:latin typeface="Calibri"/>
              <a:cs typeface="Calibri"/>
            </a:endParaRPr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300"/>
              </a:lnSpc>
              <a:spcBef>
                <a:spcPts val="60"/>
              </a:spcBef>
            </a:pPr>
            <a:endParaRPr sz="1300" dirty="0"/>
          </a:p>
          <a:p>
            <a:pPr marL="12700" marR="12700" indent="-2540" algn="ctr">
              <a:lnSpc>
                <a:spcPct val="100099"/>
              </a:lnSpc>
            </a:pPr>
            <a:r>
              <a:rPr sz="1600" b="1" dirty="0" smtClean="0">
                <a:latin typeface="Calibri"/>
                <a:cs typeface="Calibri"/>
              </a:rPr>
              <a:t>I</a:t>
            </a:r>
            <a:r>
              <a:rPr sz="1600" b="1" spc="-20" dirty="0" smtClean="0">
                <a:latin typeface="Calibri"/>
                <a:cs typeface="Calibri"/>
              </a:rPr>
              <a:t>n</a:t>
            </a:r>
            <a:r>
              <a:rPr sz="1600" b="1" spc="-10" dirty="0" smtClean="0">
                <a:latin typeface="Calibri"/>
                <a:cs typeface="Calibri"/>
              </a:rPr>
              <a:t>t</a:t>
            </a:r>
            <a:r>
              <a:rPr sz="1600" b="1" spc="0" dirty="0" smtClean="0">
                <a:latin typeface="Calibri"/>
                <a:cs typeface="Calibri"/>
              </a:rPr>
              <a:t>ru</a:t>
            </a:r>
            <a:r>
              <a:rPr sz="1600" b="1" spc="5" dirty="0" smtClean="0">
                <a:latin typeface="Calibri"/>
                <a:cs typeface="Calibri"/>
              </a:rPr>
              <a:t>s</a:t>
            </a:r>
            <a:r>
              <a:rPr sz="1600" b="1" spc="-15" dirty="0" smtClean="0">
                <a:latin typeface="Calibri"/>
                <a:cs typeface="Calibri"/>
              </a:rPr>
              <a:t>i</a:t>
            </a:r>
            <a:r>
              <a:rPr sz="1600" b="1" spc="0" dirty="0" smtClean="0">
                <a:latin typeface="Calibri"/>
                <a:cs typeface="Calibri"/>
              </a:rPr>
              <a:t>on d</a:t>
            </a:r>
            <a:r>
              <a:rPr sz="1600" b="1" spc="5" dirty="0" smtClean="0">
                <a:latin typeface="Calibri"/>
                <a:cs typeface="Calibri"/>
              </a:rPr>
              <a:t>e</a:t>
            </a:r>
            <a:r>
              <a:rPr sz="1600" b="1" spc="-30" dirty="0" smtClean="0">
                <a:latin typeface="Calibri"/>
                <a:cs typeface="Calibri"/>
              </a:rPr>
              <a:t>t</a:t>
            </a:r>
            <a:r>
              <a:rPr sz="1600" b="1" spc="0" dirty="0" smtClean="0">
                <a:latin typeface="Calibri"/>
                <a:cs typeface="Calibri"/>
              </a:rPr>
              <a:t>ec</a:t>
            </a:r>
            <a:r>
              <a:rPr sz="1600" b="1" spc="-10" dirty="0" smtClean="0">
                <a:latin typeface="Calibri"/>
                <a:cs typeface="Calibri"/>
              </a:rPr>
              <a:t>t</a:t>
            </a:r>
            <a:r>
              <a:rPr sz="1600" b="1" spc="-15" dirty="0" smtClean="0">
                <a:latin typeface="Calibri"/>
                <a:cs typeface="Calibri"/>
              </a:rPr>
              <a:t>i</a:t>
            </a:r>
            <a:r>
              <a:rPr sz="1600" b="1" spc="0" dirty="0" smtClean="0">
                <a:latin typeface="Calibri"/>
                <a:cs typeface="Calibri"/>
              </a:rPr>
              <a:t>on </a:t>
            </a:r>
            <a:r>
              <a:rPr sz="1600" b="1" spc="-20" dirty="0" smtClean="0">
                <a:latin typeface="Calibri"/>
                <a:cs typeface="Calibri"/>
              </a:rPr>
              <a:t>s</a:t>
            </a:r>
            <a:r>
              <a:rPr sz="1600" b="1" spc="5" dirty="0" smtClean="0">
                <a:latin typeface="Calibri"/>
                <a:cs typeface="Calibri"/>
              </a:rPr>
              <a:t>y</a:t>
            </a:r>
            <a:r>
              <a:rPr sz="1600" b="1" spc="-20" dirty="0" smtClean="0">
                <a:latin typeface="Calibri"/>
                <a:cs typeface="Calibri"/>
              </a:rPr>
              <a:t>s</a:t>
            </a:r>
            <a:r>
              <a:rPr sz="1600" b="1" spc="-30" dirty="0" smtClean="0">
                <a:latin typeface="Calibri"/>
                <a:cs typeface="Calibri"/>
              </a:rPr>
              <a:t>t</a:t>
            </a:r>
            <a:r>
              <a:rPr sz="1600" b="1" spc="0" dirty="0" smtClean="0">
                <a:latin typeface="Calibri"/>
                <a:cs typeface="Calibri"/>
              </a:rPr>
              <a:t>em</a:t>
            </a:r>
            <a:r>
              <a:rPr sz="1600" b="1" spc="-90" dirty="0" smtClean="0">
                <a:latin typeface="Calibri"/>
                <a:cs typeface="Calibri"/>
              </a:rPr>
              <a:t> </a:t>
            </a:r>
            <a:r>
              <a:rPr sz="1600" b="1" spc="0" dirty="0" smtClean="0">
                <a:latin typeface="Calibri"/>
                <a:cs typeface="Calibri"/>
              </a:rPr>
              <a:t>(I</a:t>
            </a:r>
            <a:r>
              <a:rPr sz="1600" b="1" spc="-10" dirty="0" smtClean="0">
                <a:latin typeface="Calibri"/>
                <a:cs typeface="Calibri"/>
              </a:rPr>
              <a:t>D</a:t>
            </a:r>
            <a:r>
              <a:rPr sz="1600" b="1" spc="5" dirty="0" smtClean="0">
                <a:latin typeface="Calibri"/>
                <a:cs typeface="Calibri"/>
              </a:rPr>
              <a:t>S</a:t>
            </a:r>
            <a:r>
              <a:rPr sz="1600" b="1" spc="0" dirty="0" smtClean="0">
                <a:latin typeface="Calibri"/>
                <a:cs typeface="Calibri"/>
              </a:rPr>
              <a:t>)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451222" y="3124250"/>
            <a:ext cx="3473577" cy="91295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609245" y="3148711"/>
            <a:ext cx="1000759" cy="100075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01600">
              <a:lnSpc>
                <a:spcPct val="100000"/>
              </a:lnSpc>
            </a:pPr>
            <a:fld id="{81D60167-4931-47E6-BA6A-407CBD079E47}" type="slidenum">
              <a:rPr sz="1200" spc="-10" dirty="0" smtClean="0">
                <a:solidFill>
                  <a:srgbClr val="FFFFFF"/>
                </a:solidFill>
                <a:latin typeface="Calibri"/>
                <a:cs typeface="Calibri"/>
              </a:rPr>
              <a:t>2</a:t>
            </a:fld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6244" y="1621409"/>
            <a:ext cx="5998845" cy="11576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615950" indent="-603885">
              <a:lnSpc>
                <a:spcPct val="100000"/>
              </a:lnSpc>
              <a:buSzPct val="133333"/>
              <a:buFont typeface="Calibri"/>
              <a:buAutoNum type="arabicPeriod"/>
              <a:tabLst>
                <a:tab pos="615950" algn="l"/>
              </a:tabLst>
            </a:pPr>
            <a:r>
              <a:rPr sz="2400" spc="-25" dirty="0" smtClean="0">
                <a:latin typeface="Lucida Console"/>
                <a:cs typeface="Lucida Console"/>
              </a:rPr>
              <a:t>enableEve</a:t>
            </a:r>
            <a:r>
              <a:rPr sz="2400" spc="10" dirty="0" smtClean="0">
                <a:latin typeface="Lucida Console"/>
                <a:cs typeface="Lucida Console"/>
              </a:rPr>
              <a:t>n</a:t>
            </a:r>
            <a:r>
              <a:rPr sz="2400" spc="-25" dirty="0" smtClean="0">
                <a:latin typeface="Lucida Console"/>
                <a:cs typeface="Lucida Console"/>
              </a:rPr>
              <a:t>t</a:t>
            </a:r>
            <a:r>
              <a:rPr sz="2400" spc="0" dirty="0" smtClean="0">
                <a:latin typeface="Lucida Console"/>
                <a:cs typeface="Lucida Console"/>
              </a:rPr>
              <a:t>s</a:t>
            </a:r>
            <a:r>
              <a:rPr sz="2400" spc="-25" dirty="0" smtClean="0">
                <a:latin typeface="Lucida Console"/>
                <a:cs typeface="Lucida Console"/>
              </a:rPr>
              <a:t>(r</a:t>
            </a:r>
            <a:r>
              <a:rPr sz="2400" spc="0" dirty="0" smtClean="0">
                <a:latin typeface="Lucida Console"/>
                <a:cs typeface="Lucida Console"/>
              </a:rPr>
              <a:t>e</a:t>
            </a:r>
            <a:r>
              <a:rPr sz="2400" spc="-25" dirty="0" smtClean="0">
                <a:latin typeface="Lucida Console"/>
                <a:cs typeface="Lucida Console"/>
              </a:rPr>
              <a:t>d</a:t>
            </a:r>
            <a:r>
              <a:rPr sz="2400" spc="0" dirty="0" smtClean="0">
                <a:latin typeface="Lucida Console"/>
                <a:cs typeface="Lucida Console"/>
              </a:rPr>
              <a:t>,</a:t>
            </a:r>
            <a:r>
              <a:rPr sz="2400" spc="-25" dirty="0" smtClean="0">
                <a:latin typeface="Lucida Console"/>
                <a:cs typeface="Lucida Console"/>
              </a:rPr>
              <a:t>d</a:t>
            </a:r>
            <a:r>
              <a:rPr sz="2400" spc="0" dirty="0" smtClean="0">
                <a:latin typeface="Lucida Console"/>
                <a:cs typeface="Lucida Console"/>
              </a:rPr>
              <a:t>r</a:t>
            </a:r>
            <a:r>
              <a:rPr sz="2400" spc="-25" dirty="0" smtClean="0">
                <a:latin typeface="Lucida Console"/>
                <a:cs typeface="Lucida Console"/>
              </a:rPr>
              <a:t>op</a:t>
            </a:r>
            <a:r>
              <a:rPr sz="2400" spc="-15" dirty="0" smtClean="0">
                <a:latin typeface="Lucida Console"/>
                <a:cs typeface="Lucida Console"/>
              </a:rPr>
              <a:t>)</a:t>
            </a:r>
            <a:r>
              <a:rPr sz="2400" spc="-590" dirty="0" smtClean="0">
                <a:latin typeface="Lucida Console"/>
                <a:cs typeface="Lucida Console"/>
              </a:rPr>
              <a:t> </a:t>
            </a:r>
            <a:r>
              <a:rPr sz="3200" spc="-20" dirty="0" smtClean="0">
                <a:latin typeface="Calibri"/>
                <a:cs typeface="Calibri"/>
              </a:rPr>
              <a:t>on</a:t>
            </a:r>
            <a:r>
              <a:rPr sz="3200" spc="-5" dirty="0" smtClean="0">
                <a:latin typeface="Calibri"/>
                <a:cs typeface="Calibri"/>
              </a:rPr>
              <a:t> </a:t>
            </a:r>
            <a:r>
              <a:rPr sz="3200" spc="-20" dirty="0" smtClean="0">
                <a:latin typeface="Calibri"/>
                <a:cs typeface="Calibri"/>
              </a:rPr>
              <a:t>B</a:t>
            </a:r>
            <a:r>
              <a:rPr sz="3200" spc="-85" dirty="0" smtClean="0">
                <a:latin typeface="Calibri"/>
                <a:cs typeface="Calibri"/>
              </a:rPr>
              <a:t>r</a:t>
            </a:r>
            <a:r>
              <a:rPr sz="3200" spc="-20" dirty="0" smtClean="0">
                <a:latin typeface="Calibri"/>
                <a:cs typeface="Calibri"/>
              </a:rPr>
              <a:t>o</a:t>
            </a:r>
            <a:r>
              <a:rPr sz="3150" spc="15" baseline="-19841" dirty="0" smtClean="0">
                <a:latin typeface="Calibri"/>
                <a:cs typeface="Calibri"/>
              </a:rPr>
              <a:t>1</a:t>
            </a:r>
            <a:endParaRPr sz="3150" baseline="-19841">
              <a:latin typeface="Calibri"/>
              <a:cs typeface="Calibri"/>
            </a:endParaRPr>
          </a:p>
          <a:p>
            <a:pPr>
              <a:lnSpc>
                <a:spcPts val="750"/>
              </a:lnSpc>
              <a:spcBef>
                <a:spcPts val="20"/>
              </a:spcBef>
              <a:buFont typeface="Calibri"/>
              <a:buAutoNum type="arabicPeriod"/>
            </a:pPr>
            <a:endParaRPr sz="750"/>
          </a:p>
          <a:p>
            <a:pPr marL="615950" indent="-603885">
              <a:lnSpc>
                <a:spcPct val="100000"/>
              </a:lnSpc>
              <a:buSzPct val="133333"/>
              <a:buFont typeface="Calibri"/>
              <a:buAutoNum type="arabicPeriod"/>
              <a:tabLst>
                <a:tab pos="615950" algn="l"/>
              </a:tabLst>
            </a:pPr>
            <a:r>
              <a:rPr sz="2400" spc="-10" dirty="0" smtClean="0">
                <a:latin typeface="Lucida Console"/>
                <a:cs typeface="Lucida Console"/>
              </a:rPr>
              <a:t>ge</a:t>
            </a:r>
            <a:r>
              <a:rPr sz="2400" spc="-5" dirty="0" smtClean="0">
                <a:latin typeface="Lucida Console"/>
                <a:cs typeface="Lucida Console"/>
              </a:rPr>
              <a:t>t</a:t>
            </a:r>
            <a:r>
              <a:rPr sz="3200" spc="-25" dirty="0" smtClean="0">
                <a:latin typeface="Calibri"/>
                <a:cs typeface="Calibri"/>
              </a:rPr>
              <a:t>/</a:t>
            </a:r>
            <a:r>
              <a:rPr sz="2400" spc="-10" dirty="0" smtClean="0">
                <a:latin typeface="Lucida Console"/>
                <a:cs typeface="Lucida Console"/>
              </a:rPr>
              <a:t>dele</a:t>
            </a:r>
            <a:r>
              <a:rPr sz="2400" spc="10" dirty="0" smtClean="0">
                <a:latin typeface="Lucida Console"/>
                <a:cs typeface="Lucida Console"/>
              </a:rPr>
              <a:t>t</a:t>
            </a:r>
            <a:r>
              <a:rPr sz="2400" spc="0" dirty="0" smtClean="0">
                <a:latin typeface="Lucida Console"/>
                <a:cs typeface="Lucida Console"/>
              </a:rPr>
              <a:t>e</a:t>
            </a:r>
            <a:r>
              <a:rPr sz="2400" spc="-630" dirty="0" smtClean="0">
                <a:latin typeface="Lucida Console"/>
                <a:cs typeface="Lucida Console"/>
              </a:rPr>
              <a:t> </a:t>
            </a:r>
            <a:r>
              <a:rPr sz="3200" spc="-20" dirty="0" smtClean="0">
                <a:latin typeface="Calibri"/>
                <a:cs typeface="Calibri"/>
              </a:rPr>
              <a:t>on</a:t>
            </a:r>
            <a:r>
              <a:rPr sz="3200" spc="15" dirty="0" smtClean="0">
                <a:latin typeface="Calibri"/>
                <a:cs typeface="Calibri"/>
              </a:rPr>
              <a:t> </a:t>
            </a:r>
            <a:r>
              <a:rPr sz="3200" spc="-30" dirty="0" smtClean="0">
                <a:latin typeface="Calibri"/>
                <a:cs typeface="Calibri"/>
              </a:rPr>
              <a:t>B</a:t>
            </a:r>
            <a:r>
              <a:rPr sz="3200" spc="-75" dirty="0" smtClean="0">
                <a:latin typeface="Calibri"/>
                <a:cs typeface="Calibri"/>
              </a:rPr>
              <a:t>r</a:t>
            </a:r>
            <a:r>
              <a:rPr sz="3200" spc="-20" dirty="0" smtClean="0">
                <a:latin typeface="Calibri"/>
                <a:cs typeface="Calibri"/>
              </a:rPr>
              <a:t>o</a:t>
            </a:r>
            <a:r>
              <a:rPr sz="3150" spc="15" baseline="-19841" dirty="0" smtClean="0">
                <a:latin typeface="Calibri"/>
                <a:cs typeface="Calibri"/>
              </a:rPr>
              <a:t>1</a:t>
            </a:r>
            <a:endParaRPr sz="3150" baseline="-19841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589904" y="3810304"/>
            <a:ext cx="596226" cy="5935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66725">
              <a:lnSpc>
                <a:spcPct val="100000"/>
              </a:lnSpc>
            </a:pPr>
            <a:r>
              <a:rPr sz="4400" b="1" spc="-45" dirty="0" smtClean="0">
                <a:solidFill>
                  <a:srgbClr val="E36C09"/>
                </a:solidFill>
                <a:latin typeface="Calibri"/>
                <a:cs typeface="Calibri"/>
              </a:rPr>
              <a:t>U</a:t>
            </a:r>
            <a:r>
              <a:rPr sz="4400" b="1" spc="-20" dirty="0" smtClean="0">
                <a:solidFill>
                  <a:srgbClr val="E36C09"/>
                </a:solidFill>
                <a:latin typeface="Calibri"/>
                <a:cs typeface="Calibri"/>
              </a:rPr>
              <a:t>se</a:t>
            </a:r>
            <a:r>
              <a:rPr sz="4400" b="1" spc="-5" dirty="0" smtClean="0">
                <a:solidFill>
                  <a:srgbClr val="E36C09"/>
                </a:solidFill>
                <a:latin typeface="Calibri"/>
                <a:cs typeface="Calibri"/>
              </a:rPr>
              <a:t> </a:t>
            </a:r>
            <a:r>
              <a:rPr sz="4400" b="1" spc="-40" dirty="0" smtClean="0">
                <a:solidFill>
                  <a:srgbClr val="E36C09"/>
                </a:solidFill>
                <a:latin typeface="Calibri"/>
                <a:cs typeface="Calibri"/>
              </a:rPr>
              <a:t>e</a:t>
            </a:r>
            <a:r>
              <a:rPr sz="4400" b="1" spc="-70" dirty="0" smtClean="0">
                <a:solidFill>
                  <a:srgbClr val="E36C09"/>
                </a:solidFill>
                <a:latin typeface="Calibri"/>
                <a:cs typeface="Calibri"/>
              </a:rPr>
              <a:t>v</a:t>
            </a:r>
            <a:r>
              <a:rPr sz="4400" b="1" spc="-25" dirty="0" smtClean="0">
                <a:solidFill>
                  <a:srgbClr val="E36C09"/>
                </a:solidFill>
                <a:latin typeface="Calibri"/>
                <a:cs typeface="Calibri"/>
              </a:rPr>
              <a:t>e</a:t>
            </a:r>
            <a:r>
              <a:rPr sz="4400" b="1" spc="-85" dirty="0" smtClean="0">
                <a:solidFill>
                  <a:srgbClr val="E36C09"/>
                </a:solidFill>
                <a:latin typeface="Calibri"/>
                <a:cs typeface="Calibri"/>
              </a:rPr>
              <a:t>n</a:t>
            </a:r>
            <a:r>
              <a:rPr sz="4400" b="1" spc="-20" dirty="0" smtClean="0">
                <a:solidFill>
                  <a:srgbClr val="E36C09"/>
                </a:solidFill>
                <a:latin typeface="Calibri"/>
                <a:cs typeface="Calibri"/>
              </a:rPr>
              <a:t>ts</a:t>
            </a:r>
            <a:r>
              <a:rPr sz="4400" b="1" spc="20" dirty="0" smtClean="0">
                <a:solidFill>
                  <a:srgbClr val="E36C09"/>
                </a:solidFill>
                <a:latin typeface="Calibri"/>
                <a:cs typeface="Calibri"/>
              </a:rPr>
              <a:t> </a:t>
            </a:r>
            <a:r>
              <a:rPr sz="4400" b="1" spc="-75" dirty="0" smtClean="0">
                <a:solidFill>
                  <a:srgbClr val="E36C09"/>
                </a:solidFill>
                <a:latin typeface="Calibri"/>
                <a:cs typeface="Calibri"/>
              </a:rPr>
              <a:t>f</a:t>
            </a:r>
            <a:r>
              <a:rPr sz="4400" b="1" spc="-20" dirty="0" smtClean="0">
                <a:solidFill>
                  <a:srgbClr val="E36C09"/>
                </a:solidFill>
                <a:latin typeface="Calibri"/>
                <a:cs typeface="Calibri"/>
              </a:rPr>
              <a:t>or</a:t>
            </a:r>
            <a:r>
              <a:rPr sz="4400" b="1" spc="-5" dirty="0" smtClean="0">
                <a:solidFill>
                  <a:srgbClr val="E36C09"/>
                </a:solidFill>
                <a:latin typeface="Calibri"/>
                <a:cs typeface="Calibri"/>
              </a:rPr>
              <a:t> </a:t>
            </a:r>
            <a:r>
              <a:rPr sz="4400" b="1" spc="-20" dirty="0" smtClean="0">
                <a:solidFill>
                  <a:srgbClr val="E36C09"/>
                </a:solidFill>
                <a:latin typeface="Calibri"/>
                <a:cs typeface="Calibri"/>
              </a:rPr>
              <a:t>loss-f</a:t>
            </a:r>
            <a:r>
              <a:rPr sz="4400" b="1" spc="-50" dirty="0" smtClean="0">
                <a:solidFill>
                  <a:srgbClr val="E36C09"/>
                </a:solidFill>
                <a:latin typeface="Calibri"/>
                <a:cs typeface="Calibri"/>
              </a:rPr>
              <a:t>r</a:t>
            </a:r>
            <a:r>
              <a:rPr sz="4400" b="1" spc="-25" dirty="0" smtClean="0">
                <a:solidFill>
                  <a:srgbClr val="E36C09"/>
                </a:solidFill>
                <a:latin typeface="Calibri"/>
                <a:cs typeface="Calibri"/>
              </a:rPr>
              <a:t>ee</a:t>
            </a:r>
            <a:r>
              <a:rPr sz="4400" b="1" spc="25" dirty="0" smtClean="0">
                <a:solidFill>
                  <a:srgbClr val="E36C09"/>
                </a:solidFill>
                <a:latin typeface="Calibri"/>
                <a:cs typeface="Calibri"/>
              </a:rPr>
              <a:t> </a:t>
            </a:r>
            <a:r>
              <a:rPr sz="4400" b="1" spc="-40" dirty="0" smtClean="0">
                <a:solidFill>
                  <a:srgbClr val="E36C09"/>
                </a:solidFill>
                <a:latin typeface="Calibri"/>
                <a:cs typeface="Calibri"/>
              </a:rPr>
              <a:t>m</a:t>
            </a:r>
            <a:r>
              <a:rPr sz="4400" b="1" spc="-60" dirty="0" smtClean="0">
                <a:solidFill>
                  <a:srgbClr val="E36C09"/>
                </a:solidFill>
                <a:latin typeface="Calibri"/>
                <a:cs typeface="Calibri"/>
              </a:rPr>
              <a:t>o</a:t>
            </a:r>
            <a:r>
              <a:rPr sz="4400" b="1" spc="-70" dirty="0" smtClean="0">
                <a:solidFill>
                  <a:srgbClr val="E36C09"/>
                </a:solidFill>
                <a:latin typeface="Calibri"/>
                <a:cs typeface="Calibri"/>
              </a:rPr>
              <a:t>v</a:t>
            </a:r>
            <a:r>
              <a:rPr sz="4400" b="1" spc="-25" dirty="0" smtClean="0">
                <a:solidFill>
                  <a:srgbClr val="E36C09"/>
                </a:solidFill>
                <a:latin typeface="Calibri"/>
                <a:cs typeface="Calibri"/>
              </a:rPr>
              <a:t>e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425696" y="4654296"/>
            <a:ext cx="1065276" cy="7223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661404" y="4677155"/>
            <a:ext cx="1014983" cy="72694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279391" y="3776471"/>
            <a:ext cx="1581912" cy="210311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184647" y="4614671"/>
            <a:ext cx="91439" cy="9143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40603" y="3800347"/>
            <a:ext cx="1275996" cy="1670558"/>
          </a:xfrm>
          <a:custGeom>
            <a:avLst/>
            <a:gdLst/>
            <a:ahLst/>
            <a:cxnLst/>
            <a:rect l="l" t="t" r="r" b="b"/>
            <a:pathLst>
              <a:path w="1275996" h="1670557">
                <a:moveTo>
                  <a:pt x="41972" y="1314129"/>
                </a:moveTo>
                <a:lnTo>
                  <a:pt x="6239" y="1329182"/>
                </a:lnTo>
                <a:lnTo>
                  <a:pt x="0" y="1352207"/>
                </a:lnTo>
                <a:lnTo>
                  <a:pt x="2694" y="1364360"/>
                </a:lnTo>
                <a:lnTo>
                  <a:pt x="125630" y="1670558"/>
                </a:lnTo>
                <a:lnTo>
                  <a:pt x="180555" y="1601851"/>
                </a:lnTo>
                <a:lnTo>
                  <a:pt x="174271" y="1601851"/>
                </a:lnTo>
                <a:lnTo>
                  <a:pt x="98960" y="1589786"/>
                </a:lnTo>
                <a:lnTo>
                  <a:pt x="104294" y="1556639"/>
                </a:lnTo>
                <a:lnTo>
                  <a:pt x="110771" y="1520063"/>
                </a:lnTo>
                <a:lnTo>
                  <a:pt x="118137" y="1483105"/>
                </a:lnTo>
                <a:lnTo>
                  <a:pt x="123167" y="1461035"/>
                </a:lnTo>
                <a:lnTo>
                  <a:pt x="69793" y="1329156"/>
                </a:lnTo>
                <a:lnTo>
                  <a:pt x="62646" y="1321466"/>
                </a:lnTo>
                <a:lnTo>
                  <a:pt x="53290" y="1316320"/>
                </a:lnTo>
                <a:lnTo>
                  <a:pt x="41972" y="1314129"/>
                </a:lnTo>
                <a:close/>
              </a:path>
              <a:path w="1275996" h="1670557">
                <a:moveTo>
                  <a:pt x="123167" y="1461035"/>
                </a:moveTo>
                <a:lnTo>
                  <a:pt x="118137" y="1483105"/>
                </a:lnTo>
                <a:lnTo>
                  <a:pt x="110771" y="1520063"/>
                </a:lnTo>
                <a:lnTo>
                  <a:pt x="104294" y="1556639"/>
                </a:lnTo>
                <a:lnTo>
                  <a:pt x="98960" y="1589786"/>
                </a:lnTo>
                <a:lnTo>
                  <a:pt x="174271" y="1601851"/>
                </a:lnTo>
                <a:lnTo>
                  <a:pt x="177489" y="1581658"/>
                </a:lnTo>
                <a:lnTo>
                  <a:pt x="171985" y="1581658"/>
                </a:lnTo>
                <a:lnTo>
                  <a:pt x="106834" y="1572005"/>
                </a:lnTo>
                <a:lnTo>
                  <a:pt x="147489" y="1521132"/>
                </a:lnTo>
                <a:lnTo>
                  <a:pt x="123167" y="1461035"/>
                </a:lnTo>
                <a:close/>
              </a:path>
              <a:path w="1275996" h="1670557">
                <a:moveTo>
                  <a:pt x="304086" y="1351040"/>
                </a:moveTo>
                <a:lnTo>
                  <a:pt x="204068" y="1450333"/>
                </a:lnTo>
                <a:lnTo>
                  <a:pt x="192432" y="1499870"/>
                </a:lnTo>
                <a:lnTo>
                  <a:pt x="179351" y="1569973"/>
                </a:lnTo>
                <a:lnTo>
                  <a:pt x="174271" y="1601851"/>
                </a:lnTo>
                <a:lnTo>
                  <a:pt x="180555" y="1601851"/>
                </a:lnTo>
                <a:lnTo>
                  <a:pt x="331624" y="1412875"/>
                </a:lnTo>
                <a:lnTo>
                  <a:pt x="335806" y="1406338"/>
                </a:lnTo>
                <a:lnTo>
                  <a:pt x="338941" y="1396363"/>
                </a:lnTo>
                <a:lnTo>
                  <a:pt x="338758" y="1385692"/>
                </a:lnTo>
                <a:lnTo>
                  <a:pt x="335004" y="1374733"/>
                </a:lnTo>
                <a:lnTo>
                  <a:pt x="327430" y="1363893"/>
                </a:lnTo>
                <a:lnTo>
                  <a:pt x="315783" y="1353580"/>
                </a:lnTo>
                <a:lnTo>
                  <a:pt x="304086" y="1351040"/>
                </a:lnTo>
                <a:close/>
              </a:path>
              <a:path w="1275996" h="1670557">
                <a:moveTo>
                  <a:pt x="147489" y="1521132"/>
                </a:moveTo>
                <a:lnTo>
                  <a:pt x="106834" y="1572005"/>
                </a:lnTo>
                <a:lnTo>
                  <a:pt x="171985" y="1581658"/>
                </a:lnTo>
                <a:lnTo>
                  <a:pt x="147489" y="1521132"/>
                </a:lnTo>
                <a:close/>
              </a:path>
              <a:path w="1275996" h="1670557">
                <a:moveTo>
                  <a:pt x="204068" y="1450333"/>
                </a:moveTo>
                <a:lnTo>
                  <a:pt x="147489" y="1521132"/>
                </a:lnTo>
                <a:lnTo>
                  <a:pt x="171985" y="1581658"/>
                </a:lnTo>
                <a:lnTo>
                  <a:pt x="177489" y="1581658"/>
                </a:lnTo>
                <a:lnTo>
                  <a:pt x="179351" y="1569973"/>
                </a:lnTo>
                <a:lnTo>
                  <a:pt x="185574" y="1534921"/>
                </a:lnTo>
                <a:lnTo>
                  <a:pt x="192432" y="1499870"/>
                </a:lnTo>
                <a:lnTo>
                  <a:pt x="200433" y="1464564"/>
                </a:lnTo>
                <a:lnTo>
                  <a:pt x="204068" y="1450333"/>
                </a:lnTo>
                <a:close/>
              </a:path>
              <a:path w="1275996" h="1670557">
                <a:moveTo>
                  <a:pt x="1268757" y="0"/>
                </a:moveTo>
                <a:lnTo>
                  <a:pt x="1193319" y="10668"/>
                </a:lnTo>
                <a:lnTo>
                  <a:pt x="1197764" y="41528"/>
                </a:lnTo>
                <a:lnTo>
                  <a:pt x="1199161" y="55879"/>
                </a:lnTo>
                <a:lnTo>
                  <a:pt x="1199923" y="70357"/>
                </a:lnTo>
                <a:lnTo>
                  <a:pt x="1199669" y="84835"/>
                </a:lnTo>
                <a:lnTo>
                  <a:pt x="1198653" y="100075"/>
                </a:lnTo>
                <a:lnTo>
                  <a:pt x="1187096" y="149606"/>
                </a:lnTo>
                <a:lnTo>
                  <a:pt x="1170332" y="188849"/>
                </a:lnTo>
                <a:lnTo>
                  <a:pt x="1151028" y="223519"/>
                </a:lnTo>
                <a:lnTo>
                  <a:pt x="1125120" y="262381"/>
                </a:lnTo>
                <a:lnTo>
                  <a:pt x="1091719" y="306577"/>
                </a:lnTo>
                <a:lnTo>
                  <a:pt x="1064668" y="338708"/>
                </a:lnTo>
                <a:lnTo>
                  <a:pt x="1031648" y="373760"/>
                </a:lnTo>
                <a:lnTo>
                  <a:pt x="992405" y="412241"/>
                </a:lnTo>
                <a:lnTo>
                  <a:pt x="923952" y="475106"/>
                </a:lnTo>
                <a:lnTo>
                  <a:pt x="846736" y="543051"/>
                </a:lnTo>
                <a:lnTo>
                  <a:pt x="650140" y="712596"/>
                </a:lnTo>
                <a:lnTo>
                  <a:pt x="593625" y="762253"/>
                </a:lnTo>
                <a:lnTo>
                  <a:pt x="538380" y="811910"/>
                </a:lnTo>
                <a:lnTo>
                  <a:pt x="485548" y="860932"/>
                </a:lnTo>
                <a:lnTo>
                  <a:pt x="435891" y="909319"/>
                </a:lnTo>
                <a:lnTo>
                  <a:pt x="390171" y="956437"/>
                </a:lnTo>
                <a:lnTo>
                  <a:pt x="349277" y="1002283"/>
                </a:lnTo>
                <a:lnTo>
                  <a:pt x="313717" y="1046607"/>
                </a:lnTo>
                <a:lnTo>
                  <a:pt x="283491" y="1089278"/>
                </a:lnTo>
                <a:lnTo>
                  <a:pt x="256440" y="1130934"/>
                </a:lnTo>
                <a:lnTo>
                  <a:pt x="232310" y="1171956"/>
                </a:lnTo>
                <a:lnTo>
                  <a:pt x="210720" y="1212595"/>
                </a:lnTo>
                <a:lnTo>
                  <a:pt x="191670" y="1252601"/>
                </a:lnTo>
                <a:lnTo>
                  <a:pt x="175033" y="1291970"/>
                </a:lnTo>
                <a:lnTo>
                  <a:pt x="160174" y="1331087"/>
                </a:lnTo>
                <a:lnTo>
                  <a:pt x="147474" y="1369821"/>
                </a:lnTo>
                <a:lnTo>
                  <a:pt x="136298" y="1407921"/>
                </a:lnTo>
                <a:lnTo>
                  <a:pt x="126646" y="1445767"/>
                </a:lnTo>
                <a:lnTo>
                  <a:pt x="123167" y="1461035"/>
                </a:lnTo>
                <a:lnTo>
                  <a:pt x="147489" y="1521132"/>
                </a:lnTo>
                <a:lnTo>
                  <a:pt x="204068" y="1450333"/>
                </a:lnTo>
                <a:lnTo>
                  <a:pt x="209450" y="1429258"/>
                </a:lnTo>
                <a:lnTo>
                  <a:pt x="219737" y="1393697"/>
                </a:lnTo>
                <a:lnTo>
                  <a:pt x="245178" y="1321466"/>
                </a:lnTo>
                <a:lnTo>
                  <a:pt x="260758" y="1284732"/>
                </a:lnTo>
                <a:lnTo>
                  <a:pt x="278411" y="1247520"/>
                </a:lnTo>
                <a:lnTo>
                  <a:pt x="298350" y="1209928"/>
                </a:lnTo>
                <a:lnTo>
                  <a:pt x="320956" y="1171575"/>
                </a:lnTo>
                <a:lnTo>
                  <a:pt x="346102" y="1132585"/>
                </a:lnTo>
                <a:lnTo>
                  <a:pt x="374169" y="1093089"/>
                </a:lnTo>
                <a:lnTo>
                  <a:pt x="406554" y="1052321"/>
                </a:lnTo>
                <a:lnTo>
                  <a:pt x="445289" y="1009014"/>
                </a:lnTo>
                <a:lnTo>
                  <a:pt x="489358" y="963549"/>
                </a:lnTo>
                <a:lnTo>
                  <a:pt x="537745" y="916558"/>
                </a:lnTo>
                <a:lnTo>
                  <a:pt x="616485" y="843914"/>
                </a:lnTo>
                <a:lnTo>
                  <a:pt x="700051" y="770127"/>
                </a:lnTo>
                <a:lnTo>
                  <a:pt x="923571" y="577088"/>
                </a:lnTo>
                <a:lnTo>
                  <a:pt x="949733" y="554227"/>
                </a:lnTo>
                <a:lnTo>
                  <a:pt x="999390" y="509650"/>
                </a:lnTo>
                <a:lnTo>
                  <a:pt x="1045364" y="466978"/>
                </a:lnTo>
                <a:lnTo>
                  <a:pt x="1086512" y="426593"/>
                </a:lnTo>
                <a:lnTo>
                  <a:pt x="1122199" y="388493"/>
                </a:lnTo>
                <a:lnTo>
                  <a:pt x="1151536" y="353821"/>
                </a:lnTo>
                <a:lnTo>
                  <a:pt x="1176428" y="321437"/>
                </a:lnTo>
                <a:lnTo>
                  <a:pt x="1207797" y="276478"/>
                </a:lnTo>
                <a:lnTo>
                  <a:pt x="1232435" y="234695"/>
                </a:lnTo>
                <a:lnTo>
                  <a:pt x="1250723" y="196341"/>
                </a:lnTo>
                <a:lnTo>
                  <a:pt x="1266979" y="148335"/>
                </a:lnTo>
                <a:lnTo>
                  <a:pt x="1274726" y="105028"/>
                </a:lnTo>
                <a:lnTo>
                  <a:pt x="1275996" y="66293"/>
                </a:lnTo>
                <a:lnTo>
                  <a:pt x="1274980" y="48132"/>
                </a:lnTo>
                <a:lnTo>
                  <a:pt x="1273202" y="30860"/>
                </a:lnTo>
                <a:lnTo>
                  <a:pt x="1268757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630414" y="5125973"/>
            <a:ext cx="664845" cy="5130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800" b="1" spc="5" dirty="0" smtClean="0">
                <a:solidFill>
                  <a:srgbClr val="E36C09"/>
                </a:solidFill>
                <a:latin typeface="Calibri"/>
                <a:cs typeface="Calibri"/>
              </a:rPr>
              <a:t>B</a:t>
            </a:r>
            <a:r>
              <a:rPr sz="2800" b="1" spc="-20" dirty="0" smtClean="0">
                <a:solidFill>
                  <a:srgbClr val="E36C09"/>
                </a:solidFill>
                <a:latin typeface="Calibri"/>
                <a:cs typeface="Calibri"/>
              </a:rPr>
              <a:t>r</a:t>
            </a:r>
            <a:r>
              <a:rPr sz="2800" b="1" spc="5" dirty="0" smtClean="0">
                <a:solidFill>
                  <a:srgbClr val="E36C09"/>
                </a:solidFill>
                <a:latin typeface="Calibri"/>
                <a:cs typeface="Calibri"/>
              </a:rPr>
              <a:t>o</a:t>
            </a:r>
            <a:r>
              <a:rPr sz="2775" b="1" spc="7" baseline="-19519" dirty="0" smtClean="0">
                <a:solidFill>
                  <a:srgbClr val="E36C09"/>
                </a:solidFill>
                <a:latin typeface="Calibri"/>
                <a:cs typeface="Calibri"/>
              </a:rPr>
              <a:t>2</a:t>
            </a:r>
            <a:endParaRPr sz="2775" baseline="-19519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267705" y="5125973"/>
            <a:ext cx="664210" cy="5130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800" b="1" spc="5" dirty="0" smtClean="0">
                <a:solidFill>
                  <a:srgbClr val="E36C09"/>
                </a:solidFill>
                <a:latin typeface="Calibri"/>
                <a:cs typeface="Calibri"/>
              </a:rPr>
              <a:t>B</a:t>
            </a:r>
            <a:r>
              <a:rPr sz="2800" b="1" spc="-20" dirty="0" smtClean="0">
                <a:solidFill>
                  <a:srgbClr val="E36C09"/>
                </a:solidFill>
                <a:latin typeface="Calibri"/>
                <a:cs typeface="Calibri"/>
              </a:rPr>
              <a:t>r</a:t>
            </a:r>
            <a:r>
              <a:rPr sz="2800" b="1" spc="5" dirty="0" smtClean="0">
                <a:solidFill>
                  <a:srgbClr val="E36C09"/>
                </a:solidFill>
                <a:latin typeface="Calibri"/>
                <a:cs typeface="Calibri"/>
              </a:rPr>
              <a:t>o</a:t>
            </a:r>
            <a:r>
              <a:rPr sz="2775" b="1" spc="7" baseline="-19519" dirty="0" smtClean="0">
                <a:solidFill>
                  <a:srgbClr val="E36C09"/>
                </a:solidFill>
                <a:latin typeface="Calibri"/>
                <a:cs typeface="Calibri"/>
              </a:rPr>
              <a:t>1</a:t>
            </a:r>
            <a:endParaRPr sz="2775" baseline="-19519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481576" y="4790821"/>
            <a:ext cx="1042162" cy="298450"/>
          </a:xfrm>
          <a:custGeom>
            <a:avLst/>
            <a:gdLst/>
            <a:ahLst/>
            <a:cxnLst/>
            <a:rect l="l" t="t" r="r" b="b"/>
            <a:pathLst>
              <a:path w="1042162" h="298450">
                <a:moveTo>
                  <a:pt x="833627" y="0"/>
                </a:moveTo>
                <a:lnTo>
                  <a:pt x="208407" y="0"/>
                </a:lnTo>
                <a:lnTo>
                  <a:pt x="0" y="149224"/>
                </a:lnTo>
                <a:lnTo>
                  <a:pt x="208407" y="298449"/>
                </a:lnTo>
                <a:lnTo>
                  <a:pt x="833627" y="298449"/>
                </a:lnTo>
                <a:lnTo>
                  <a:pt x="1042162" y="149224"/>
                </a:lnTo>
                <a:lnTo>
                  <a:pt x="83362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481576" y="4790821"/>
            <a:ext cx="1042162" cy="298450"/>
          </a:xfrm>
          <a:custGeom>
            <a:avLst/>
            <a:gdLst/>
            <a:ahLst/>
            <a:cxnLst/>
            <a:rect l="l" t="t" r="r" b="b"/>
            <a:pathLst>
              <a:path w="1042162" h="298450">
                <a:moveTo>
                  <a:pt x="0" y="149224"/>
                </a:moveTo>
                <a:lnTo>
                  <a:pt x="208407" y="0"/>
                </a:lnTo>
                <a:lnTo>
                  <a:pt x="833627" y="0"/>
                </a:lnTo>
                <a:lnTo>
                  <a:pt x="1042162" y="149224"/>
                </a:lnTo>
                <a:lnTo>
                  <a:pt x="833627" y="298449"/>
                </a:lnTo>
                <a:lnTo>
                  <a:pt x="208407" y="298449"/>
                </a:lnTo>
                <a:lnTo>
                  <a:pt x="0" y="149224"/>
                </a:lnTo>
                <a:close/>
              </a:path>
            </a:pathLst>
          </a:custGeom>
          <a:ln w="25400">
            <a:solidFill>
              <a:srgbClr val="C050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4678553" y="4789932"/>
            <a:ext cx="599440" cy="2857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92710">
              <a:lnSpc>
                <a:spcPct val="100000"/>
              </a:lnSpc>
            </a:pPr>
            <a:r>
              <a:rPr sz="1800" b="1" spc="-10" dirty="0" smtClean="0">
                <a:latin typeface="Calibri"/>
                <a:cs typeface="Calibri"/>
              </a:rPr>
              <a:t>D</a:t>
            </a:r>
            <a:r>
              <a:rPr sz="1800" b="1" spc="-20" dirty="0" smtClean="0">
                <a:latin typeface="Calibri"/>
                <a:cs typeface="Calibri"/>
              </a:rPr>
              <a:t>ro</a:t>
            </a:r>
            <a:r>
              <a:rPr sz="1800" b="1" spc="-10" dirty="0" smtClean="0">
                <a:latin typeface="Calibri"/>
                <a:cs typeface="Calibri"/>
              </a:rPr>
              <a:t>p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513323" y="5787199"/>
            <a:ext cx="1117853" cy="212597"/>
          </a:xfrm>
          <a:custGeom>
            <a:avLst/>
            <a:gdLst/>
            <a:ahLst/>
            <a:cxnLst/>
            <a:rect l="l" t="t" r="r" b="b"/>
            <a:pathLst>
              <a:path w="1117853" h="212598">
                <a:moveTo>
                  <a:pt x="0" y="212597"/>
                </a:moveTo>
                <a:lnTo>
                  <a:pt x="1117853" y="212597"/>
                </a:lnTo>
                <a:lnTo>
                  <a:pt x="1117853" y="0"/>
                </a:lnTo>
                <a:lnTo>
                  <a:pt x="0" y="0"/>
                </a:lnTo>
                <a:lnTo>
                  <a:pt x="0" y="212597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631178" y="5716346"/>
            <a:ext cx="70866" cy="283451"/>
          </a:xfrm>
          <a:custGeom>
            <a:avLst/>
            <a:gdLst/>
            <a:ahLst/>
            <a:cxnLst/>
            <a:rect l="l" t="t" r="r" b="b"/>
            <a:pathLst>
              <a:path w="70866" h="283451">
                <a:moveTo>
                  <a:pt x="70866" y="0"/>
                </a:moveTo>
                <a:lnTo>
                  <a:pt x="0" y="70866"/>
                </a:lnTo>
                <a:lnTo>
                  <a:pt x="0" y="283451"/>
                </a:lnTo>
                <a:lnTo>
                  <a:pt x="70866" y="212585"/>
                </a:lnTo>
                <a:lnTo>
                  <a:pt x="70866" y="0"/>
                </a:lnTo>
                <a:close/>
              </a:path>
            </a:pathLst>
          </a:custGeom>
          <a:solidFill>
            <a:srgbClr val="9A403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513323" y="5716346"/>
            <a:ext cx="1188720" cy="70866"/>
          </a:xfrm>
          <a:custGeom>
            <a:avLst/>
            <a:gdLst/>
            <a:ahLst/>
            <a:cxnLst/>
            <a:rect l="l" t="t" r="r" b="b"/>
            <a:pathLst>
              <a:path w="1188720" h="70866">
                <a:moveTo>
                  <a:pt x="1188720" y="0"/>
                </a:moveTo>
                <a:lnTo>
                  <a:pt x="70865" y="0"/>
                </a:lnTo>
                <a:lnTo>
                  <a:pt x="0" y="70866"/>
                </a:lnTo>
                <a:lnTo>
                  <a:pt x="1117853" y="70866"/>
                </a:lnTo>
                <a:lnTo>
                  <a:pt x="1188720" y="0"/>
                </a:lnTo>
                <a:close/>
              </a:path>
            </a:pathLst>
          </a:custGeom>
          <a:solidFill>
            <a:srgbClr val="CC716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513323" y="5716346"/>
            <a:ext cx="1188720" cy="283451"/>
          </a:xfrm>
          <a:custGeom>
            <a:avLst/>
            <a:gdLst/>
            <a:ahLst/>
            <a:cxnLst/>
            <a:rect l="l" t="t" r="r" b="b"/>
            <a:pathLst>
              <a:path w="1188720" h="283451">
                <a:moveTo>
                  <a:pt x="0" y="70866"/>
                </a:moveTo>
                <a:lnTo>
                  <a:pt x="70865" y="0"/>
                </a:lnTo>
                <a:lnTo>
                  <a:pt x="1188720" y="0"/>
                </a:lnTo>
                <a:lnTo>
                  <a:pt x="1188720" y="212585"/>
                </a:lnTo>
                <a:lnTo>
                  <a:pt x="1117853" y="283451"/>
                </a:lnTo>
                <a:lnTo>
                  <a:pt x="0" y="283451"/>
                </a:lnTo>
                <a:lnTo>
                  <a:pt x="0" y="70866"/>
                </a:lnTo>
                <a:close/>
              </a:path>
            </a:pathLst>
          </a:custGeom>
          <a:ln w="25400">
            <a:solidFill>
              <a:srgbClr val="8B383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513323" y="5716346"/>
            <a:ext cx="1188720" cy="70866"/>
          </a:xfrm>
          <a:custGeom>
            <a:avLst/>
            <a:gdLst/>
            <a:ahLst/>
            <a:cxnLst/>
            <a:rect l="l" t="t" r="r" b="b"/>
            <a:pathLst>
              <a:path w="1188720" h="70866">
                <a:moveTo>
                  <a:pt x="0" y="70866"/>
                </a:moveTo>
                <a:lnTo>
                  <a:pt x="1117853" y="70866"/>
                </a:lnTo>
                <a:lnTo>
                  <a:pt x="1188720" y="0"/>
                </a:lnTo>
              </a:path>
            </a:pathLst>
          </a:custGeom>
          <a:ln w="25400">
            <a:solidFill>
              <a:srgbClr val="8B383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631178" y="5787212"/>
            <a:ext cx="0" cy="212585"/>
          </a:xfrm>
          <a:custGeom>
            <a:avLst/>
            <a:gdLst/>
            <a:ahLst/>
            <a:cxnLst/>
            <a:rect l="l" t="t" r="r" b="b"/>
            <a:pathLst>
              <a:path h="212585">
                <a:moveTo>
                  <a:pt x="0" y="0"/>
                </a:moveTo>
                <a:lnTo>
                  <a:pt x="0" y="212585"/>
                </a:lnTo>
              </a:path>
            </a:pathLst>
          </a:custGeom>
          <a:ln w="25400">
            <a:solidFill>
              <a:srgbClr val="8B383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5939409" y="5743955"/>
            <a:ext cx="268605" cy="2990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b="1" spc="-10" dirty="0" smtClean="0">
                <a:solidFill>
                  <a:srgbClr val="FFFFFF"/>
                </a:solidFill>
                <a:latin typeface="Calibri"/>
                <a:cs typeface="Calibri"/>
              </a:rPr>
              <a:t>R1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4495800" y="4724400"/>
            <a:ext cx="974978" cy="445516"/>
          </a:xfrm>
          <a:custGeom>
            <a:avLst/>
            <a:gdLst/>
            <a:ahLst/>
            <a:cxnLst/>
            <a:rect l="l" t="t" r="r" b="b"/>
            <a:pathLst>
              <a:path w="974978" h="445516">
                <a:moveTo>
                  <a:pt x="487425" y="0"/>
                </a:moveTo>
                <a:lnTo>
                  <a:pt x="447460" y="738"/>
                </a:lnTo>
                <a:lnTo>
                  <a:pt x="408383" y="2914"/>
                </a:lnTo>
                <a:lnTo>
                  <a:pt x="370319" y="6471"/>
                </a:lnTo>
                <a:lnTo>
                  <a:pt x="297733" y="17500"/>
                </a:lnTo>
                <a:lnTo>
                  <a:pt x="230708" y="33365"/>
                </a:lnTo>
                <a:lnTo>
                  <a:pt x="170249" y="53609"/>
                </a:lnTo>
                <a:lnTo>
                  <a:pt x="117360" y="77774"/>
                </a:lnTo>
                <a:lnTo>
                  <a:pt x="73047" y="105402"/>
                </a:lnTo>
                <a:lnTo>
                  <a:pt x="38316" y="136034"/>
                </a:lnTo>
                <a:lnTo>
                  <a:pt x="14170" y="169214"/>
                </a:lnTo>
                <a:lnTo>
                  <a:pt x="0" y="222757"/>
                </a:lnTo>
                <a:lnTo>
                  <a:pt x="1616" y="241032"/>
                </a:lnTo>
                <a:lnTo>
                  <a:pt x="24857" y="293181"/>
                </a:lnTo>
                <a:lnTo>
                  <a:pt x="54421" y="325144"/>
                </a:lnTo>
                <a:lnTo>
                  <a:pt x="94069" y="354332"/>
                </a:lnTo>
                <a:lnTo>
                  <a:pt x="142795" y="380285"/>
                </a:lnTo>
                <a:lnTo>
                  <a:pt x="199595" y="402547"/>
                </a:lnTo>
                <a:lnTo>
                  <a:pt x="263463" y="420659"/>
                </a:lnTo>
                <a:lnTo>
                  <a:pt x="333394" y="434163"/>
                </a:lnTo>
                <a:lnTo>
                  <a:pt x="408383" y="442601"/>
                </a:lnTo>
                <a:lnTo>
                  <a:pt x="447460" y="444777"/>
                </a:lnTo>
                <a:lnTo>
                  <a:pt x="487425" y="445516"/>
                </a:lnTo>
                <a:lnTo>
                  <a:pt x="527409" y="444777"/>
                </a:lnTo>
                <a:lnTo>
                  <a:pt x="566502" y="442601"/>
                </a:lnTo>
                <a:lnTo>
                  <a:pt x="604581" y="439044"/>
                </a:lnTo>
                <a:lnTo>
                  <a:pt x="677191" y="428015"/>
                </a:lnTo>
                <a:lnTo>
                  <a:pt x="744235" y="412150"/>
                </a:lnTo>
                <a:lnTo>
                  <a:pt x="804708" y="391906"/>
                </a:lnTo>
                <a:lnTo>
                  <a:pt x="857606" y="367741"/>
                </a:lnTo>
                <a:lnTo>
                  <a:pt x="901925" y="340113"/>
                </a:lnTo>
                <a:lnTo>
                  <a:pt x="936660" y="309481"/>
                </a:lnTo>
                <a:lnTo>
                  <a:pt x="960807" y="276301"/>
                </a:lnTo>
                <a:lnTo>
                  <a:pt x="974978" y="222757"/>
                </a:lnTo>
                <a:lnTo>
                  <a:pt x="973362" y="204483"/>
                </a:lnTo>
                <a:lnTo>
                  <a:pt x="950120" y="152334"/>
                </a:lnTo>
                <a:lnTo>
                  <a:pt x="920553" y="120371"/>
                </a:lnTo>
                <a:lnTo>
                  <a:pt x="880901" y="91183"/>
                </a:lnTo>
                <a:lnTo>
                  <a:pt x="832167" y="65230"/>
                </a:lnTo>
                <a:lnTo>
                  <a:pt x="775356" y="42968"/>
                </a:lnTo>
                <a:lnTo>
                  <a:pt x="711472" y="24856"/>
                </a:lnTo>
                <a:lnTo>
                  <a:pt x="641519" y="11352"/>
                </a:lnTo>
                <a:lnTo>
                  <a:pt x="566502" y="2914"/>
                </a:lnTo>
                <a:lnTo>
                  <a:pt x="527409" y="738"/>
                </a:lnTo>
                <a:lnTo>
                  <a:pt x="48742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495800" y="4724400"/>
            <a:ext cx="974978" cy="445516"/>
          </a:xfrm>
          <a:custGeom>
            <a:avLst/>
            <a:gdLst/>
            <a:ahLst/>
            <a:cxnLst/>
            <a:rect l="l" t="t" r="r" b="b"/>
            <a:pathLst>
              <a:path w="974978" h="445516">
                <a:moveTo>
                  <a:pt x="0" y="222757"/>
                </a:moveTo>
                <a:lnTo>
                  <a:pt x="14170" y="169214"/>
                </a:lnTo>
                <a:lnTo>
                  <a:pt x="38316" y="136034"/>
                </a:lnTo>
                <a:lnTo>
                  <a:pt x="73047" y="105402"/>
                </a:lnTo>
                <a:lnTo>
                  <a:pt x="117360" y="77774"/>
                </a:lnTo>
                <a:lnTo>
                  <a:pt x="170249" y="53609"/>
                </a:lnTo>
                <a:lnTo>
                  <a:pt x="230708" y="33365"/>
                </a:lnTo>
                <a:lnTo>
                  <a:pt x="297733" y="17500"/>
                </a:lnTo>
                <a:lnTo>
                  <a:pt x="370319" y="6471"/>
                </a:lnTo>
                <a:lnTo>
                  <a:pt x="408383" y="2914"/>
                </a:lnTo>
                <a:lnTo>
                  <a:pt x="447460" y="738"/>
                </a:lnTo>
                <a:lnTo>
                  <a:pt x="487425" y="0"/>
                </a:lnTo>
                <a:lnTo>
                  <a:pt x="527409" y="738"/>
                </a:lnTo>
                <a:lnTo>
                  <a:pt x="566502" y="2914"/>
                </a:lnTo>
                <a:lnTo>
                  <a:pt x="604581" y="6471"/>
                </a:lnTo>
                <a:lnTo>
                  <a:pt x="677191" y="17500"/>
                </a:lnTo>
                <a:lnTo>
                  <a:pt x="744235" y="33365"/>
                </a:lnTo>
                <a:lnTo>
                  <a:pt x="804708" y="53609"/>
                </a:lnTo>
                <a:lnTo>
                  <a:pt x="857606" y="77774"/>
                </a:lnTo>
                <a:lnTo>
                  <a:pt x="901925" y="105402"/>
                </a:lnTo>
                <a:lnTo>
                  <a:pt x="936660" y="136034"/>
                </a:lnTo>
                <a:lnTo>
                  <a:pt x="960807" y="169214"/>
                </a:lnTo>
                <a:lnTo>
                  <a:pt x="974978" y="222757"/>
                </a:lnTo>
                <a:lnTo>
                  <a:pt x="973362" y="241032"/>
                </a:lnTo>
                <a:lnTo>
                  <a:pt x="968596" y="258899"/>
                </a:lnTo>
                <a:lnTo>
                  <a:pt x="950120" y="293181"/>
                </a:lnTo>
                <a:lnTo>
                  <a:pt x="920553" y="325144"/>
                </a:lnTo>
                <a:lnTo>
                  <a:pt x="880901" y="354332"/>
                </a:lnTo>
                <a:lnTo>
                  <a:pt x="832167" y="380285"/>
                </a:lnTo>
                <a:lnTo>
                  <a:pt x="775356" y="402547"/>
                </a:lnTo>
                <a:lnTo>
                  <a:pt x="711472" y="420659"/>
                </a:lnTo>
                <a:lnTo>
                  <a:pt x="641519" y="434163"/>
                </a:lnTo>
                <a:lnTo>
                  <a:pt x="566502" y="442601"/>
                </a:lnTo>
                <a:lnTo>
                  <a:pt x="527409" y="444777"/>
                </a:lnTo>
                <a:lnTo>
                  <a:pt x="487425" y="445516"/>
                </a:lnTo>
                <a:lnTo>
                  <a:pt x="447460" y="444777"/>
                </a:lnTo>
                <a:lnTo>
                  <a:pt x="408383" y="442601"/>
                </a:lnTo>
                <a:lnTo>
                  <a:pt x="370319" y="439044"/>
                </a:lnTo>
                <a:lnTo>
                  <a:pt x="297733" y="428015"/>
                </a:lnTo>
                <a:lnTo>
                  <a:pt x="230708" y="412150"/>
                </a:lnTo>
                <a:lnTo>
                  <a:pt x="170249" y="391906"/>
                </a:lnTo>
                <a:lnTo>
                  <a:pt x="117360" y="367741"/>
                </a:lnTo>
                <a:lnTo>
                  <a:pt x="73047" y="340113"/>
                </a:lnTo>
                <a:lnTo>
                  <a:pt x="38316" y="309481"/>
                </a:lnTo>
                <a:lnTo>
                  <a:pt x="14170" y="276301"/>
                </a:lnTo>
                <a:lnTo>
                  <a:pt x="0" y="222757"/>
                </a:lnTo>
                <a:close/>
              </a:path>
            </a:pathLst>
          </a:custGeom>
          <a:ln w="25400">
            <a:solidFill>
              <a:srgbClr val="C050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678553" y="4832858"/>
            <a:ext cx="599351" cy="228600"/>
          </a:xfrm>
          <a:custGeom>
            <a:avLst/>
            <a:gdLst/>
            <a:ahLst/>
            <a:cxnLst/>
            <a:rect l="l" t="t" r="r" b="b"/>
            <a:pathLst>
              <a:path w="599351" h="228600">
                <a:moveTo>
                  <a:pt x="0" y="228600"/>
                </a:moveTo>
                <a:lnTo>
                  <a:pt x="599351" y="228600"/>
                </a:lnTo>
                <a:lnTo>
                  <a:pt x="599351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678553" y="4832858"/>
            <a:ext cx="599351" cy="228600"/>
          </a:xfrm>
          <a:custGeom>
            <a:avLst/>
            <a:gdLst/>
            <a:ahLst/>
            <a:cxnLst/>
            <a:rect l="l" t="t" r="r" b="b"/>
            <a:pathLst>
              <a:path w="599351" h="228600">
                <a:moveTo>
                  <a:pt x="0" y="228600"/>
                </a:moveTo>
                <a:lnTo>
                  <a:pt x="599351" y="228600"/>
                </a:lnTo>
                <a:lnTo>
                  <a:pt x="599351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ln w="25400">
            <a:solidFill>
              <a:srgbClr val="8B383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4844541" y="4796917"/>
            <a:ext cx="26733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 smtClean="0">
                <a:solidFill>
                  <a:srgbClr val="FFFFFF"/>
                </a:solidFill>
                <a:latin typeface="Calibri"/>
                <a:cs typeface="Calibri"/>
              </a:rPr>
              <a:t>R2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8433054" y="6375806"/>
            <a:ext cx="178435" cy="2038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spc="-10" dirty="0" smtClean="0">
                <a:solidFill>
                  <a:srgbClr val="888888"/>
                </a:solidFill>
                <a:latin typeface="Calibri"/>
                <a:cs typeface="Calibri"/>
              </a:rPr>
              <a:t>16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6244" y="1621409"/>
            <a:ext cx="5998845" cy="169163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615950" indent="-603885">
              <a:lnSpc>
                <a:spcPct val="100000"/>
              </a:lnSpc>
              <a:buSzPct val="133333"/>
              <a:buFont typeface="Calibri"/>
              <a:buAutoNum type="arabicPeriod"/>
              <a:tabLst>
                <a:tab pos="615950" algn="l"/>
              </a:tabLst>
            </a:pPr>
            <a:r>
              <a:rPr sz="2400" spc="-25" dirty="0" smtClean="0">
                <a:latin typeface="Lucida Console"/>
                <a:cs typeface="Lucida Console"/>
              </a:rPr>
              <a:t>enableEve</a:t>
            </a:r>
            <a:r>
              <a:rPr sz="2400" spc="10" dirty="0" smtClean="0">
                <a:latin typeface="Lucida Console"/>
                <a:cs typeface="Lucida Console"/>
              </a:rPr>
              <a:t>n</a:t>
            </a:r>
            <a:r>
              <a:rPr sz="2400" spc="-25" dirty="0" smtClean="0">
                <a:latin typeface="Lucida Console"/>
                <a:cs typeface="Lucida Console"/>
              </a:rPr>
              <a:t>t</a:t>
            </a:r>
            <a:r>
              <a:rPr sz="2400" spc="0" dirty="0" smtClean="0">
                <a:latin typeface="Lucida Console"/>
                <a:cs typeface="Lucida Console"/>
              </a:rPr>
              <a:t>s</a:t>
            </a:r>
            <a:r>
              <a:rPr sz="2400" spc="-25" dirty="0" smtClean="0">
                <a:latin typeface="Lucida Console"/>
                <a:cs typeface="Lucida Console"/>
              </a:rPr>
              <a:t>(r</a:t>
            </a:r>
            <a:r>
              <a:rPr sz="2400" spc="0" dirty="0" smtClean="0">
                <a:latin typeface="Lucida Console"/>
                <a:cs typeface="Lucida Console"/>
              </a:rPr>
              <a:t>e</a:t>
            </a:r>
            <a:r>
              <a:rPr sz="2400" spc="-25" dirty="0" smtClean="0">
                <a:latin typeface="Lucida Console"/>
                <a:cs typeface="Lucida Console"/>
              </a:rPr>
              <a:t>d</a:t>
            </a:r>
            <a:r>
              <a:rPr sz="2400" spc="0" dirty="0" smtClean="0">
                <a:latin typeface="Lucida Console"/>
                <a:cs typeface="Lucida Console"/>
              </a:rPr>
              <a:t>,</a:t>
            </a:r>
            <a:r>
              <a:rPr sz="2400" spc="-25" dirty="0" smtClean="0">
                <a:latin typeface="Lucida Console"/>
                <a:cs typeface="Lucida Console"/>
              </a:rPr>
              <a:t>d</a:t>
            </a:r>
            <a:r>
              <a:rPr sz="2400" spc="0" dirty="0" smtClean="0">
                <a:latin typeface="Lucida Console"/>
                <a:cs typeface="Lucida Console"/>
              </a:rPr>
              <a:t>r</a:t>
            </a:r>
            <a:r>
              <a:rPr sz="2400" spc="-25" dirty="0" smtClean="0">
                <a:latin typeface="Lucida Console"/>
                <a:cs typeface="Lucida Console"/>
              </a:rPr>
              <a:t>op</a:t>
            </a:r>
            <a:r>
              <a:rPr sz="2400" spc="-15" dirty="0" smtClean="0">
                <a:latin typeface="Lucida Console"/>
                <a:cs typeface="Lucida Console"/>
              </a:rPr>
              <a:t>)</a:t>
            </a:r>
            <a:r>
              <a:rPr sz="2400" spc="-590" dirty="0" smtClean="0">
                <a:latin typeface="Lucida Console"/>
                <a:cs typeface="Lucida Console"/>
              </a:rPr>
              <a:t> </a:t>
            </a:r>
            <a:r>
              <a:rPr sz="3200" spc="-20" dirty="0" smtClean="0">
                <a:latin typeface="Calibri"/>
                <a:cs typeface="Calibri"/>
              </a:rPr>
              <a:t>on</a:t>
            </a:r>
            <a:r>
              <a:rPr sz="3200" spc="-5" dirty="0" smtClean="0">
                <a:latin typeface="Calibri"/>
                <a:cs typeface="Calibri"/>
              </a:rPr>
              <a:t> </a:t>
            </a:r>
            <a:r>
              <a:rPr sz="3200" spc="-20" dirty="0" smtClean="0">
                <a:latin typeface="Calibri"/>
                <a:cs typeface="Calibri"/>
              </a:rPr>
              <a:t>B</a:t>
            </a:r>
            <a:r>
              <a:rPr sz="3200" spc="-85" dirty="0" smtClean="0">
                <a:latin typeface="Calibri"/>
                <a:cs typeface="Calibri"/>
              </a:rPr>
              <a:t>r</a:t>
            </a:r>
            <a:r>
              <a:rPr sz="3200" spc="-20" dirty="0" smtClean="0">
                <a:latin typeface="Calibri"/>
                <a:cs typeface="Calibri"/>
              </a:rPr>
              <a:t>o</a:t>
            </a:r>
            <a:r>
              <a:rPr sz="3150" spc="15" baseline="-19841" dirty="0" smtClean="0">
                <a:latin typeface="Calibri"/>
                <a:cs typeface="Calibri"/>
              </a:rPr>
              <a:t>1</a:t>
            </a:r>
            <a:endParaRPr sz="3150" baseline="-19841">
              <a:latin typeface="Calibri"/>
              <a:cs typeface="Calibri"/>
            </a:endParaRPr>
          </a:p>
          <a:p>
            <a:pPr>
              <a:lnSpc>
                <a:spcPts val="750"/>
              </a:lnSpc>
              <a:spcBef>
                <a:spcPts val="20"/>
              </a:spcBef>
              <a:buFont typeface="Calibri"/>
              <a:buAutoNum type="arabicPeriod"/>
            </a:pPr>
            <a:endParaRPr sz="750"/>
          </a:p>
          <a:p>
            <a:pPr marL="615950" indent="-603885">
              <a:lnSpc>
                <a:spcPct val="100000"/>
              </a:lnSpc>
              <a:buSzPct val="133333"/>
              <a:buFont typeface="Calibri"/>
              <a:buAutoNum type="arabicPeriod"/>
              <a:tabLst>
                <a:tab pos="615950" algn="l"/>
              </a:tabLst>
            </a:pPr>
            <a:r>
              <a:rPr sz="2400" spc="-10" dirty="0" smtClean="0">
                <a:latin typeface="Lucida Console"/>
                <a:cs typeface="Lucida Console"/>
              </a:rPr>
              <a:t>ge</a:t>
            </a:r>
            <a:r>
              <a:rPr sz="2400" spc="-5" dirty="0" smtClean="0">
                <a:latin typeface="Lucida Console"/>
                <a:cs typeface="Lucida Console"/>
              </a:rPr>
              <a:t>t</a:t>
            </a:r>
            <a:r>
              <a:rPr sz="3200" spc="-25" dirty="0" smtClean="0">
                <a:latin typeface="Calibri"/>
                <a:cs typeface="Calibri"/>
              </a:rPr>
              <a:t>/</a:t>
            </a:r>
            <a:r>
              <a:rPr sz="2400" spc="-10" dirty="0" smtClean="0">
                <a:latin typeface="Lucida Console"/>
                <a:cs typeface="Lucida Console"/>
              </a:rPr>
              <a:t>dele</a:t>
            </a:r>
            <a:r>
              <a:rPr sz="2400" spc="10" dirty="0" smtClean="0">
                <a:latin typeface="Lucida Console"/>
                <a:cs typeface="Lucida Console"/>
              </a:rPr>
              <a:t>t</a:t>
            </a:r>
            <a:r>
              <a:rPr sz="2400" spc="0" dirty="0" smtClean="0">
                <a:latin typeface="Lucida Console"/>
                <a:cs typeface="Lucida Console"/>
              </a:rPr>
              <a:t>e</a:t>
            </a:r>
            <a:r>
              <a:rPr sz="2400" spc="-630" dirty="0" smtClean="0">
                <a:latin typeface="Lucida Console"/>
                <a:cs typeface="Lucida Console"/>
              </a:rPr>
              <a:t> </a:t>
            </a:r>
            <a:r>
              <a:rPr sz="3200" spc="-20" dirty="0" smtClean="0">
                <a:latin typeface="Calibri"/>
                <a:cs typeface="Calibri"/>
              </a:rPr>
              <a:t>on</a:t>
            </a:r>
            <a:r>
              <a:rPr sz="3200" spc="15" dirty="0" smtClean="0">
                <a:latin typeface="Calibri"/>
                <a:cs typeface="Calibri"/>
              </a:rPr>
              <a:t> </a:t>
            </a:r>
            <a:r>
              <a:rPr sz="3200" spc="-30" dirty="0" smtClean="0">
                <a:latin typeface="Calibri"/>
                <a:cs typeface="Calibri"/>
              </a:rPr>
              <a:t>B</a:t>
            </a:r>
            <a:r>
              <a:rPr sz="3200" spc="-75" dirty="0" smtClean="0">
                <a:latin typeface="Calibri"/>
                <a:cs typeface="Calibri"/>
              </a:rPr>
              <a:t>r</a:t>
            </a:r>
            <a:r>
              <a:rPr sz="3200" spc="-20" dirty="0" smtClean="0">
                <a:latin typeface="Calibri"/>
                <a:cs typeface="Calibri"/>
              </a:rPr>
              <a:t>o</a:t>
            </a:r>
            <a:r>
              <a:rPr sz="3150" spc="15" baseline="-19841" dirty="0" smtClean="0">
                <a:latin typeface="Calibri"/>
                <a:cs typeface="Calibri"/>
              </a:rPr>
              <a:t>1</a:t>
            </a:r>
            <a:endParaRPr sz="3150" baseline="-19841">
              <a:latin typeface="Calibri"/>
              <a:cs typeface="Calibri"/>
            </a:endParaRPr>
          </a:p>
          <a:p>
            <a:pPr>
              <a:lnSpc>
                <a:spcPts val="750"/>
              </a:lnSpc>
              <a:spcBef>
                <a:spcPts val="20"/>
              </a:spcBef>
              <a:buFont typeface="Calibri"/>
              <a:buAutoNum type="arabicPeriod"/>
            </a:pPr>
            <a:endParaRPr sz="750"/>
          </a:p>
          <a:p>
            <a:pPr marL="527685" indent="-515620">
              <a:lnSpc>
                <a:spcPct val="100000"/>
              </a:lnSpc>
              <a:buFont typeface="Calibri"/>
              <a:buAutoNum type="arabicPeriod"/>
              <a:tabLst>
                <a:tab pos="527685" algn="l"/>
              </a:tabLst>
            </a:pPr>
            <a:r>
              <a:rPr sz="3200" spc="-30" dirty="0" smtClean="0">
                <a:latin typeface="Calibri"/>
                <a:cs typeface="Calibri"/>
              </a:rPr>
              <a:t>B</a:t>
            </a:r>
            <a:r>
              <a:rPr sz="3200" spc="-20" dirty="0" smtClean="0">
                <a:latin typeface="Calibri"/>
                <a:cs typeface="Calibri"/>
              </a:rPr>
              <a:t>u</a:t>
            </a:r>
            <a:r>
              <a:rPr sz="3200" spc="-25" dirty="0" smtClean="0">
                <a:latin typeface="Calibri"/>
                <a:cs typeface="Calibri"/>
              </a:rPr>
              <a:t>f</a:t>
            </a:r>
            <a:r>
              <a:rPr sz="3200" spc="-75" dirty="0" smtClean="0">
                <a:latin typeface="Calibri"/>
                <a:cs typeface="Calibri"/>
              </a:rPr>
              <a:t>f</a:t>
            </a:r>
            <a:r>
              <a:rPr sz="3200" spc="-15" dirty="0" smtClean="0">
                <a:latin typeface="Calibri"/>
                <a:cs typeface="Calibri"/>
              </a:rPr>
              <a:t>er</a:t>
            </a:r>
            <a:r>
              <a:rPr sz="3200" spc="-45" dirty="0" smtClean="0">
                <a:latin typeface="Calibri"/>
                <a:cs typeface="Calibri"/>
              </a:rPr>
              <a:t> </a:t>
            </a:r>
            <a:r>
              <a:rPr sz="3200" spc="-55" dirty="0" smtClean="0">
                <a:latin typeface="Calibri"/>
                <a:cs typeface="Calibri"/>
              </a:rPr>
              <a:t>e</a:t>
            </a:r>
            <a:r>
              <a:rPr sz="3200" spc="-45" dirty="0" smtClean="0">
                <a:latin typeface="Calibri"/>
                <a:cs typeface="Calibri"/>
              </a:rPr>
              <a:t>v</a:t>
            </a:r>
            <a:r>
              <a:rPr sz="3200" spc="-20" dirty="0" smtClean="0">
                <a:latin typeface="Calibri"/>
                <a:cs typeface="Calibri"/>
              </a:rPr>
              <a:t>e</a:t>
            </a:r>
            <a:r>
              <a:rPr sz="3200" spc="-50" dirty="0" smtClean="0">
                <a:latin typeface="Calibri"/>
                <a:cs typeface="Calibri"/>
              </a:rPr>
              <a:t>n</a:t>
            </a:r>
            <a:r>
              <a:rPr sz="3200" spc="-10" dirty="0" smtClean="0">
                <a:latin typeface="Calibri"/>
                <a:cs typeface="Calibri"/>
              </a:rPr>
              <a:t>t</a:t>
            </a:r>
            <a:r>
              <a:rPr sz="3200" spc="-15" dirty="0" smtClean="0">
                <a:latin typeface="Calibri"/>
                <a:cs typeface="Calibri"/>
              </a:rPr>
              <a:t>s</a:t>
            </a:r>
            <a:r>
              <a:rPr sz="3200" spc="15" dirty="0" smtClean="0">
                <a:latin typeface="Calibri"/>
                <a:cs typeface="Calibri"/>
              </a:rPr>
              <a:t> </a:t>
            </a:r>
            <a:r>
              <a:rPr sz="3200" spc="-40" dirty="0" smtClean="0">
                <a:latin typeface="Calibri"/>
                <a:cs typeface="Calibri"/>
              </a:rPr>
              <a:t>a</a:t>
            </a:r>
            <a:r>
              <a:rPr sz="3200" spc="-15" dirty="0" smtClean="0">
                <a:latin typeface="Calibri"/>
                <a:cs typeface="Calibri"/>
              </a:rPr>
              <a:t>t</a:t>
            </a:r>
            <a:r>
              <a:rPr sz="3200" spc="5" dirty="0" smtClean="0">
                <a:latin typeface="Calibri"/>
                <a:cs typeface="Calibri"/>
              </a:rPr>
              <a:t> </a:t>
            </a:r>
            <a:r>
              <a:rPr sz="3200" spc="-50" dirty="0" smtClean="0">
                <a:latin typeface="Calibri"/>
                <a:cs typeface="Calibri"/>
              </a:rPr>
              <a:t>c</a:t>
            </a:r>
            <a:r>
              <a:rPr sz="3200" spc="-20" dirty="0" smtClean="0">
                <a:latin typeface="Calibri"/>
                <a:cs typeface="Calibri"/>
              </a:rPr>
              <a:t>o</a:t>
            </a:r>
            <a:r>
              <a:rPr sz="3200" spc="-50" dirty="0" smtClean="0">
                <a:latin typeface="Calibri"/>
                <a:cs typeface="Calibri"/>
              </a:rPr>
              <a:t>n</a:t>
            </a:r>
            <a:r>
              <a:rPr sz="3200" spc="-10" dirty="0" smtClean="0">
                <a:latin typeface="Calibri"/>
                <a:cs typeface="Calibri"/>
              </a:rPr>
              <a:t>t</a:t>
            </a:r>
            <a:r>
              <a:rPr sz="3200" spc="-75" dirty="0" smtClean="0">
                <a:latin typeface="Calibri"/>
                <a:cs typeface="Calibri"/>
              </a:rPr>
              <a:t>r</a:t>
            </a:r>
            <a:r>
              <a:rPr sz="3200" spc="-15" dirty="0" smtClean="0">
                <a:latin typeface="Calibri"/>
                <a:cs typeface="Calibri"/>
              </a:rPr>
              <a:t>ol</a:t>
            </a:r>
            <a:r>
              <a:rPr sz="3200" spc="5" dirty="0" smtClean="0">
                <a:latin typeface="Calibri"/>
                <a:cs typeface="Calibri"/>
              </a:rPr>
              <a:t>l</a:t>
            </a:r>
            <a:r>
              <a:rPr sz="3200" spc="-15" dirty="0" smtClean="0">
                <a:latin typeface="Calibri"/>
                <a:cs typeface="Calibri"/>
              </a:rPr>
              <a:t>er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589904" y="3810304"/>
            <a:ext cx="596226" cy="5935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66725">
              <a:lnSpc>
                <a:spcPct val="100000"/>
              </a:lnSpc>
            </a:pPr>
            <a:r>
              <a:rPr sz="4400" b="1" spc="-45" dirty="0" smtClean="0">
                <a:solidFill>
                  <a:srgbClr val="E36C09"/>
                </a:solidFill>
                <a:latin typeface="Calibri"/>
                <a:cs typeface="Calibri"/>
              </a:rPr>
              <a:t>U</a:t>
            </a:r>
            <a:r>
              <a:rPr sz="4400" b="1" spc="-20" dirty="0" smtClean="0">
                <a:solidFill>
                  <a:srgbClr val="E36C09"/>
                </a:solidFill>
                <a:latin typeface="Calibri"/>
                <a:cs typeface="Calibri"/>
              </a:rPr>
              <a:t>se</a:t>
            </a:r>
            <a:r>
              <a:rPr sz="4400" b="1" spc="-5" dirty="0" smtClean="0">
                <a:solidFill>
                  <a:srgbClr val="E36C09"/>
                </a:solidFill>
                <a:latin typeface="Calibri"/>
                <a:cs typeface="Calibri"/>
              </a:rPr>
              <a:t> </a:t>
            </a:r>
            <a:r>
              <a:rPr sz="4400" b="1" spc="-40" dirty="0" smtClean="0">
                <a:solidFill>
                  <a:srgbClr val="E36C09"/>
                </a:solidFill>
                <a:latin typeface="Calibri"/>
                <a:cs typeface="Calibri"/>
              </a:rPr>
              <a:t>e</a:t>
            </a:r>
            <a:r>
              <a:rPr sz="4400" b="1" spc="-70" dirty="0" smtClean="0">
                <a:solidFill>
                  <a:srgbClr val="E36C09"/>
                </a:solidFill>
                <a:latin typeface="Calibri"/>
                <a:cs typeface="Calibri"/>
              </a:rPr>
              <a:t>v</a:t>
            </a:r>
            <a:r>
              <a:rPr sz="4400" b="1" spc="-25" dirty="0" smtClean="0">
                <a:solidFill>
                  <a:srgbClr val="E36C09"/>
                </a:solidFill>
                <a:latin typeface="Calibri"/>
                <a:cs typeface="Calibri"/>
              </a:rPr>
              <a:t>e</a:t>
            </a:r>
            <a:r>
              <a:rPr sz="4400" b="1" spc="-85" dirty="0" smtClean="0">
                <a:solidFill>
                  <a:srgbClr val="E36C09"/>
                </a:solidFill>
                <a:latin typeface="Calibri"/>
                <a:cs typeface="Calibri"/>
              </a:rPr>
              <a:t>n</a:t>
            </a:r>
            <a:r>
              <a:rPr sz="4400" b="1" spc="-20" dirty="0" smtClean="0">
                <a:solidFill>
                  <a:srgbClr val="E36C09"/>
                </a:solidFill>
                <a:latin typeface="Calibri"/>
                <a:cs typeface="Calibri"/>
              </a:rPr>
              <a:t>ts</a:t>
            </a:r>
            <a:r>
              <a:rPr sz="4400" b="1" spc="20" dirty="0" smtClean="0">
                <a:solidFill>
                  <a:srgbClr val="E36C09"/>
                </a:solidFill>
                <a:latin typeface="Calibri"/>
                <a:cs typeface="Calibri"/>
              </a:rPr>
              <a:t> </a:t>
            </a:r>
            <a:r>
              <a:rPr sz="4400" b="1" spc="-75" dirty="0" smtClean="0">
                <a:solidFill>
                  <a:srgbClr val="E36C09"/>
                </a:solidFill>
                <a:latin typeface="Calibri"/>
                <a:cs typeface="Calibri"/>
              </a:rPr>
              <a:t>f</a:t>
            </a:r>
            <a:r>
              <a:rPr sz="4400" b="1" spc="-20" dirty="0" smtClean="0">
                <a:solidFill>
                  <a:srgbClr val="E36C09"/>
                </a:solidFill>
                <a:latin typeface="Calibri"/>
                <a:cs typeface="Calibri"/>
              </a:rPr>
              <a:t>or</a:t>
            </a:r>
            <a:r>
              <a:rPr sz="4400" b="1" spc="-5" dirty="0" smtClean="0">
                <a:solidFill>
                  <a:srgbClr val="E36C09"/>
                </a:solidFill>
                <a:latin typeface="Calibri"/>
                <a:cs typeface="Calibri"/>
              </a:rPr>
              <a:t> </a:t>
            </a:r>
            <a:r>
              <a:rPr sz="4400" b="1" spc="-20" dirty="0" smtClean="0">
                <a:solidFill>
                  <a:srgbClr val="E36C09"/>
                </a:solidFill>
                <a:latin typeface="Calibri"/>
                <a:cs typeface="Calibri"/>
              </a:rPr>
              <a:t>loss-f</a:t>
            </a:r>
            <a:r>
              <a:rPr sz="4400" b="1" spc="-50" dirty="0" smtClean="0">
                <a:solidFill>
                  <a:srgbClr val="E36C09"/>
                </a:solidFill>
                <a:latin typeface="Calibri"/>
                <a:cs typeface="Calibri"/>
              </a:rPr>
              <a:t>r</a:t>
            </a:r>
            <a:r>
              <a:rPr sz="4400" b="1" spc="-25" dirty="0" smtClean="0">
                <a:solidFill>
                  <a:srgbClr val="E36C09"/>
                </a:solidFill>
                <a:latin typeface="Calibri"/>
                <a:cs typeface="Calibri"/>
              </a:rPr>
              <a:t>ee</a:t>
            </a:r>
            <a:r>
              <a:rPr sz="4400" b="1" spc="25" dirty="0" smtClean="0">
                <a:solidFill>
                  <a:srgbClr val="E36C09"/>
                </a:solidFill>
                <a:latin typeface="Calibri"/>
                <a:cs typeface="Calibri"/>
              </a:rPr>
              <a:t> </a:t>
            </a:r>
            <a:r>
              <a:rPr sz="4400" b="1" spc="-40" dirty="0" smtClean="0">
                <a:solidFill>
                  <a:srgbClr val="E36C09"/>
                </a:solidFill>
                <a:latin typeface="Calibri"/>
                <a:cs typeface="Calibri"/>
              </a:rPr>
              <a:t>m</a:t>
            </a:r>
            <a:r>
              <a:rPr sz="4400" b="1" spc="-60" dirty="0" smtClean="0">
                <a:solidFill>
                  <a:srgbClr val="E36C09"/>
                </a:solidFill>
                <a:latin typeface="Calibri"/>
                <a:cs typeface="Calibri"/>
              </a:rPr>
              <a:t>o</a:t>
            </a:r>
            <a:r>
              <a:rPr sz="4400" b="1" spc="-70" dirty="0" smtClean="0">
                <a:solidFill>
                  <a:srgbClr val="E36C09"/>
                </a:solidFill>
                <a:latin typeface="Calibri"/>
                <a:cs typeface="Calibri"/>
              </a:rPr>
              <a:t>v</a:t>
            </a:r>
            <a:r>
              <a:rPr sz="4400" b="1" spc="-25" dirty="0" smtClean="0">
                <a:solidFill>
                  <a:srgbClr val="E36C09"/>
                </a:solidFill>
                <a:latin typeface="Calibri"/>
                <a:cs typeface="Calibri"/>
              </a:rPr>
              <a:t>e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425696" y="4654296"/>
            <a:ext cx="1065276" cy="7223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661404" y="4677155"/>
            <a:ext cx="1014983" cy="72694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279391" y="3776471"/>
            <a:ext cx="1581912" cy="210311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184647" y="4614671"/>
            <a:ext cx="91439" cy="9143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40603" y="3800347"/>
            <a:ext cx="1275996" cy="1670558"/>
          </a:xfrm>
          <a:custGeom>
            <a:avLst/>
            <a:gdLst/>
            <a:ahLst/>
            <a:cxnLst/>
            <a:rect l="l" t="t" r="r" b="b"/>
            <a:pathLst>
              <a:path w="1275996" h="1670557">
                <a:moveTo>
                  <a:pt x="41972" y="1314129"/>
                </a:moveTo>
                <a:lnTo>
                  <a:pt x="6239" y="1329182"/>
                </a:lnTo>
                <a:lnTo>
                  <a:pt x="0" y="1352207"/>
                </a:lnTo>
                <a:lnTo>
                  <a:pt x="2694" y="1364360"/>
                </a:lnTo>
                <a:lnTo>
                  <a:pt x="125630" y="1670558"/>
                </a:lnTo>
                <a:lnTo>
                  <a:pt x="180555" y="1601851"/>
                </a:lnTo>
                <a:lnTo>
                  <a:pt x="174271" y="1601851"/>
                </a:lnTo>
                <a:lnTo>
                  <a:pt x="98960" y="1589786"/>
                </a:lnTo>
                <a:lnTo>
                  <a:pt x="104294" y="1556639"/>
                </a:lnTo>
                <a:lnTo>
                  <a:pt x="110771" y="1520063"/>
                </a:lnTo>
                <a:lnTo>
                  <a:pt x="118137" y="1483105"/>
                </a:lnTo>
                <a:lnTo>
                  <a:pt x="123167" y="1461035"/>
                </a:lnTo>
                <a:lnTo>
                  <a:pt x="69793" y="1329156"/>
                </a:lnTo>
                <a:lnTo>
                  <a:pt x="62646" y="1321466"/>
                </a:lnTo>
                <a:lnTo>
                  <a:pt x="53290" y="1316320"/>
                </a:lnTo>
                <a:lnTo>
                  <a:pt x="41972" y="1314129"/>
                </a:lnTo>
                <a:close/>
              </a:path>
              <a:path w="1275996" h="1670557">
                <a:moveTo>
                  <a:pt x="123167" y="1461035"/>
                </a:moveTo>
                <a:lnTo>
                  <a:pt x="118137" y="1483105"/>
                </a:lnTo>
                <a:lnTo>
                  <a:pt x="110771" y="1520063"/>
                </a:lnTo>
                <a:lnTo>
                  <a:pt x="104294" y="1556639"/>
                </a:lnTo>
                <a:lnTo>
                  <a:pt x="98960" y="1589786"/>
                </a:lnTo>
                <a:lnTo>
                  <a:pt x="174271" y="1601851"/>
                </a:lnTo>
                <a:lnTo>
                  <a:pt x="177489" y="1581658"/>
                </a:lnTo>
                <a:lnTo>
                  <a:pt x="171985" y="1581658"/>
                </a:lnTo>
                <a:lnTo>
                  <a:pt x="106834" y="1572005"/>
                </a:lnTo>
                <a:lnTo>
                  <a:pt x="147489" y="1521132"/>
                </a:lnTo>
                <a:lnTo>
                  <a:pt x="123167" y="1461035"/>
                </a:lnTo>
                <a:close/>
              </a:path>
              <a:path w="1275996" h="1670557">
                <a:moveTo>
                  <a:pt x="304086" y="1351040"/>
                </a:moveTo>
                <a:lnTo>
                  <a:pt x="204068" y="1450333"/>
                </a:lnTo>
                <a:lnTo>
                  <a:pt x="192432" y="1499870"/>
                </a:lnTo>
                <a:lnTo>
                  <a:pt x="179351" y="1569973"/>
                </a:lnTo>
                <a:lnTo>
                  <a:pt x="174271" y="1601851"/>
                </a:lnTo>
                <a:lnTo>
                  <a:pt x="180555" y="1601851"/>
                </a:lnTo>
                <a:lnTo>
                  <a:pt x="331624" y="1412875"/>
                </a:lnTo>
                <a:lnTo>
                  <a:pt x="335806" y="1406338"/>
                </a:lnTo>
                <a:lnTo>
                  <a:pt x="338941" y="1396363"/>
                </a:lnTo>
                <a:lnTo>
                  <a:pt x="338758" y="1385692"/>
                </a:lnTo>
                <a:lnTo>
                  <a:pt x="335004" y="1374733"/>
                </a:lnTo>
                <a:lnTo>
                  <a:pt x="327430" y="1363893"/>
                </a:lnTo>
                <a:lnTo>
                  <a:pt x="315783" y="1353580"/>
                </a:lnTo>
                <a:lnTo>
                  <a:pt x="304086" y="1351040"/>
                </a:lnTo>
                <a:close/>
              </a:path>
              <a:path w="1275996" h="1670557">
                <a:moveTo>
                  <a:pt x="147489" y="1521132"/>
                </a:moveTo>
                <a:lnTo>
                  <a:pt x="106834" y="1572005"/>
                </a:lnTo>
                <a:lnTo>
                  <a:pt x="171985" y="1581658"/>
                </a:lnTo>
                <a:lnTo>
                  <a:pt x="147489" y="1521132"/>
                </a:lnTo>
                <a:close/>
              </a:path>
              <a:path w="1275996" h="1670557">
                <a:moveTo>
                  <a:pt x="204068" y="1450333"/>
                </a:moveTo>
                <a:lnTo>
                  <a:pt x="147489" y="1521132"/>
                </a:lnTo>
                <a:lnTo>
                  <a:pt x="171985" y="1581658"/>
                </a:lnTo>
                <a:lnTo>
                  <a:pt x="177489" y="1581658"/>
                </a:lnTo>
                <a:lnTo>
                  <a:pt x="179351" y="1569973"/>
                </a:lnTo>
                <a:lnTo>
                  <a:pt x="185574" y="1534921"/>
                </a:lnTo>
                <a:lnTo>
                  <a:pt x="192432" y="1499870"/>
                </a:lnTo>
                <a:lnTo>
                  <a:pt x="200433" y="1464564"/>
                </a:lnTo>
                <a:lnTo>
                  <a:pt x="204068" y="1450333"/>
                </a:lnTo>
                <a:close/>
              </a:path>
              <a:path w="1275996" h="1670557">
                <a:moveTo>
                  <a:pt x="1268757" y="0"/>
                </a:moveTo>
                <a:lnTo>
                  <a:pt x="1193319" y="10668"/>
                </a:lnTo>
                <a:lnTo>
                  <a:pt x="1197764" y="41528"/>
                </a:lnTo>
                <a:lnTo>
                  <a:pt x="1199161" y="55879"/>
                </a:lnTo>
                <a:lnTo>
                  <a:pt x="1199923" y="70357"/>
                </a:lnTo>
                <a:lnTo>
                  <a:pt x="1199669" y="84835"/>
                </a:lnTo>
                <a:lnTo>
                  <a:pt x="1198653" y="100075"/>
                </a:lnTo>
                <a:lnTo>
                  <a:pt x="1187096" y="149606"/>
                </a:lnTo>
                <a:lnTo>
                  <a:pt x="1170332" y="188849"/>
                </a:lnTo>
                <a:lnTo>
                  <a:pt x="1151028" y="223519"/>
                </a:lnTo>
                <a:lnTo>
                  <a:pt x="1125120" y="262381"/>
                </a:lnTo>
                <a:lnTo>
                  <a:pt x="1091719" y="306577"/>
                </a:lnTo>
                <a:lnTo>
                  <a:pt x="1064668" y="338708"/>
                </a:lnTo>
                <a:lnTo>
                  <a:pt x="1031648" y="373760"/>
                </a:lnTo>
                <a:lnTo>
                  <a:pt x="992405" y="412241"/>
                </a:lnTo>
                <a:lnTo>
                  <a:pt x="923952" y="475106"/>
                </a:lnTo>
                <a:lnTo>
                  <a:pt x="846736" y="543051"/>
                </a:lnTo>
                <a:lnTo>
                  <a:pt x="650140" y="712596"/>
                </a:lnTo>
                <a:lnTo>
                  <a:pt x="593625" y="762253"/>
                </a:lnTo>
                <a:lnTo>
                  <a:pt x="538380" y="811910"/>
                </a:lnTo>
                <a:lnTo>
                  <a:pt x="485548" y="860932"/>
                </a:lnTo>
                <a:lnTo>
                  <a:pt x="435891" y="909319"/>
                </a:lnTo>
                <a:lnTo>
                  <a:pt x="390171" y="956437"/>
                </a:lnTo>
                <a:lnTo>
                  <a:pt x="349277" y="1002283"/>
                </a:lnTo>
                <a:lnTo>
                  <a:pt x="313717" y="1046607"/>
                </a:lnTo>
                <a:lnTo>
                  <a:pt x="283491" y="1089278"/>
                </a:lnTo>
                <a:lnTo>
                  <a:pt x="256440" y="1130934"/>
                </a:lnTo>
                <a:lnTo>
                  <a:pt x="232310" y="1171956"/>
                </a:lnTo>
                <a:lnTo>
                  <a:pt x="210720" y="1212595"/>
                </a:lnTo>
                <a:lnTo>
                  <a:pt x="191670" y="1252601"/>
                </a:lnTo>
                <a:lnTo>
                  <a:pt x="175033" y="1291970"/>
                </a:lnTo>
                <a:lnTo>
                  <a:pt x="160174" y="1331087"/>
                </a:lnTo>
                <a:lnTo>
                  <a:pt x="147474" y="1369821"/>
                </a:lnTo>
                <a:lnTo>
                  <a:pt x="136298" y="1407921"/>
                </a:lnTo>
                <a:lnTo>
                  <a:pt x="126646" y="1445767"/>
                </a:lnTo>
                <a:lnTo>
                  <a:pt x="123167" y="1461035"/>
                </a:lnTo>
                <a:lnTo>
                  <a:pt x="147489" y="1521132"/>
                </a:lnTo>
                <a:lnTo>
                  <a:pt x="204068" y="1450333"/>
                </a:lnTo>
                <a:lnTo>
                  <a:pt x="209450" y="1429258"/>
                </a:lnTo>
                <a:lnTo>
                  <a:pt x="219737" y="1393697"/>
                </a:lnTo>
                <a:lnTo>
                  <a:pt x="245178" y="1321466"/>
                </a:lnTo>
                <a:lnTo>
                  <a:pt x="260758" y="1284732"/>
                </a:lnTo>
                <a:lnTo>
                  <a:pt x="278411" y="1247520"/>
                </a:lnTo>
                <a:lnTo>
                  <a:pt x="298350" y="1209928"/>
                </a:lnTo>
                <a:lnTo>
                  <a:pt x="320956" y="1171575"/>
                </a:lnTo>
                <a:lnTo>
                  <a:pt x="346102" y="1132585"/>
                </a:lnTo>
                <a:lnTo>
                  <a:pt x="374169" y="1093089"/>
                </a:lnTo>
                <a:lnTo>
                  <a:pt x="406554" y="1052321"/>
                </a:lnTo>
                <a:lnTo>
                  <a:pt x="445289" y="1009014"/>
                </a:lnTo>
                <a:lnTo>
                  <a:pt x="489358" y="963549"/>
                </a:lnTo>
                <a:lnTo>
                  <a:pt x="537745" y="916558"/>
                </a:lnTo>
                <a:lnTo>
                  <a:pt x="616485" y="843914"/>
                </a:lnTo>
                <a:lnTo>
                  <a:pt x="700051" y="770127"/>
                </a:lnTo>
                <a:lnTo>
                  <a:pt x="923571" y="577088"/>
                </a:lnTo>
                <a:lnTo>
                  <a:pt x="949733" y="554227"/>
                </a:lnTo>
                <a:lnTo>
                  <a:pt x="999390" y="509650"/>
                </a:lnTo>
                <a:lnTo>
                  <a:pt x="1045364" y="466978"/>
                </a:lnTo>
                <a:lnTo>
                  <a:pt x="1086512" y="426593"/>
                </a:lnTo>
                <a:lnTo>
                  <a:pt x="1122199" y="388493"/>
                </a:lnTo>
                <a:lnTo>
                  <a:pt x="1151536" y="353821"/>
                </a:lnTo>
                <a:lnTo>
                  <a:pt x="1176428" y="321437"/>
                </a:lnTo>
                <a:lnTo>
                  <a:pt x="1207797" y="276478"/>
                </a:lnTo>
                <a:lnTo>
                  <a:pt x="1232435" y="234695"/>
                </a:lnTo>
                <a:lnTo>
                  <a:pt x="1250723" y="196341"/>
                </a:lnTo>
                <a:lnTo>
                  <a:pt x="1266979" y="148335"/>
                </a:lnTo>
                <a:lnTo>
                  <a:pt x="1274726" y="105028"/>
                </a:lnTo>
                <a:lnTo>
                  <a:pt x="1275996" y="66293"/>
                </a:lnTo>
                <a:lnTo>
                  <a:pt x="1274980" y="48132"/>
                </a:lnTo>
                <a:lnTo>
                  <a:pt x="1273202" y="30860"/>
                </a:lnTo>
                <a:lnTo>
                  <a:pt x="1268757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630414" y="5125973"/>
            <a:ext cx="664845" cy="5130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800" b="1" spc="5" dirty="0" smtClean="0">
                <a:solidFill>
                  <a:srgbClr val="E36C09"/>
                </a:solidFill>
                <a:latin typeface="Calibri"/>
                <a:cs typeface="Calibri"/>
              </a:rPr>
              <a:t>B</a:t>
            </a:r>
            <a:r>
              <a:rPr sz="2800" b="1" spc="-20" dirty="0" smtClean="0">
                <a:solidFill>
                  <a:srgbClr val="E36C09"/>
                </a:solidFill>
                <a:latin typeface="Calibri"/>
                <a:cs typeface="Calibri"/>
              </a:rPr>
              <a:t>r</a:t>
            </a:r>
            <a:r>
              <a:rPr sz="2800" b="1" spc="5" dirty="0" smtClean="0">
                <a:solidFill>
                  <a:srgbClr val="E36C09"/>
                </a:solidFill>
                <a:latin typeface="Calibri"/>
                <a:cs typeface="Calibri"/>
              </a:rPr>
              <a:t>o</a:t>
            </a:r>
            <a:r>
              <a:rPr sz="2775" b="1" spc="7" baseline="-19519" dirty="0" smtClean="0">
                <a:solidFill>
                  <a:srgbClr val="E36C09"/>
                </a:solidFill>
                <a:latin typeface="Calibri"/>
                <a:cs typeface="Calibri"/>
              </a:rPr>
              <a:t>2</a:t>
            </a:r>
            <a:endParaRPr sz="2775" baseline="-19519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267705" y="5125973"/>
            <a:ext cx="664210" cy="5130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800" b="1" spc="5" dirty="0" smtClean="0">
                <a:solidFill>
                  <a:srgbClr val="E36C09"/>
                </a:solidFill>
                <a:latin typeface="Calibri"/>
                <a:cs typeface="Calibri"/>
              </a:rPr>
              <a:t>B</a:t>
            </a:r>
            <a:r>
              <a:rPr sz="2800" b="1" spc="-20" dirty="0" smtClean="0">
                <a:solidFill>
                  <a:srgbClr val="E36C09"/>
                </a:solidFill>
                <a:latin typeface="Calibri"/>
                <a:cs typeface="Calibri"/>
              </a:rPr>
              <a:t>r</a:t>
            </a:r>
            <a:r>
              <a:rPr sz="2800" b="1" spc="5" dirty="0" smtClean="0">
                <a:solidFill>
                  <a:srgbClr val="E36C09"/>
                </a:solidFill>
                <a:latin typeface="Calibri"/>
                <a:cs typeface="Calibri"/>
              </a:rPr>
              <a:t>o</a:t>
            </a:r>
            <a:r>
              <a:rPr sz="2775" b="1" spc="7" baseline="-19519" dirty="0" smtClean="0">
                <a:solidFill>
                  <a:srgbClr val="E36C09"/>
                </a:solidFill>
                <a:latin typeface="Calibri"/>
                <a:cs typeface="Calibri"/>
              </a:rPr>
              <a:t>1</a:t>
            </a:r>
            <a:endParaRPr sz="2775" baseline="-19519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481576" y="4790821"/>
            <a:ext cx="1042162" cy="298450"/>
          </a:xfrm>
          <a:custGeom>
            <a:avLst/>
            <a:gdLst/>
            <a:ahLst/>
            <a:cxnLst/>
            <a:rect l="l" t="t" r="r" b="b"/>
            <a:pathLst>
              <a:path w="1042162" h="298450">
                <a:moveTo>
                  <a:pt x="833627" y="0"/>
                </a:moveTo>
                <a:lnTo>
                  <a:pt x="208407" y="0"/>
                </a:lnTo>
                <a:lnTo>
                  <a:pt x="0" y="149224"/>
                </a:lnTo>
                <a:lnTo>
                  <a:pt x="208407" y="298449"/>
                </a:lnTo>
                <a:lnTo>
                  <a:pt x="833627" y="298449"/>
                </a:lnTo>
                <a:lnTo>
                  <a:pt x="1042162" y="149224"/>
                </a:lnTo>
                <a:lnTo>
                  <a:pt x="83362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481576" y="4790821"/>
            <a:ext cx="1042162" cy="298450"/>
          </a:xfrm>
          <a:custGeom>
            <a:avLst/>
            <a:gdLst/>
            <a:ahLst/>
            <a:cxnLst/>
            <a:rect l="l" t="t" r="r" b="b"/>
            <a:pathLst>
              <a:path w="1042162" h="298450">
                <a:moveTo>
                  <a:pt x="0" y="149224"/>
                </a:moveTo>
                <a:lnTo>
                  <a:pt x="208407" y="0"/>
                </a:lnTo>
                <a:lnTo>
                  <a:pt x="833627" y="0"/>
                </a:lnTo>
                <a:lnTo>
                  <a:pt x="1042162" y="149224"/>
                </a:lnTo>
                <a:lnTo>
                  <a:pt x="833627" y="298449"/>
                </a:lnTo>
                <a:lnTo>
                  <a:pt x="208407" y="298449"/>
                </a:lnTo>
                <a:lnTo>
                  <a:pt x="0" y="149224"/>
                </a:lnTo>
                <a:close/>
              </a:path>
            </a:pathLst>
          </a:custGeom>
          <a:ln w="25400">
            <a:solidFill>
              <a:srgbClr val="C050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4758690" y="4789932"/>
            <a:ext cx="492759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b="1" spc="-10" dirty="0" smtClean="0">
                <a:latin typeface="Calibri"/>
                <a:cs typeface="Calibri"/>
              </a:rPr>
              <a:t>D</a:t>
            </a:r>
            <a:r>
              <a:rPr sz="1800" b="1" spc="-20" dirty="0" smtClean="0">
                <a:latin typeface="Calibri"/>
                <a:cs typeface="Calibri"/>
              </a:rPr>
              <a:t>ro</a:t>
            </a:r>
            <a:r>
              <a:rPr sz="1800" b="1" spc="-10" dirty="0" smtClean="0">
                <a:latin typeface="Calibri"/>
                <a:cs typeface="Calibri"/>
              </a:rPr>
              <a:t>p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513323" y="5787199"/>
            <a:ext cx="1117853" cy="212597"/>
          </a:xfrm>
          <a:custGeom>
            <a:avLst/>
            <a:gdLst/>
            <a:ahLst/>
            <a:cxnLst/>
            <a:rect l="l" t="t" r="r" b="b"/>
            <a:pathLst>
              <a:path w="1117853" h="212598">
                <a:moveTo>
                  <a:pt x="0" y="212597"/>
                </a:moveTo>
                <a:lnTo>
                  <a:pt x="1117853" y="212597"/>
                </a:lnTo>
                <a:lnTo>
                  <a:pt x="1117853" y="0"/>
                </a:lnTo>
                <a:lnTo>
                  <a:pt x="0" y="0"/>
                </a:lnTo>
                <a:lnTo>
                  <a:pt x="0" y="212597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631178" y="5716346"/>
            <a:ext cx="70866" cy="283451"/>
          </a:xfrm>
          <a:custGeom>
            <a:avLst/>
            <a:gdLst/>
            <a:ahLst/>
            <a:cxnLst/>
            <a:rect l="l" t="t" r="r" b="b"/>
            <a:pathLst>
              <a:path w="70866" h="283451">
                <a:moveTo>
                  <a:pt x="70866" y="0"/>
                </a:moveTo>
                <a:lnTo>
                  <a:pt x="0" y="70866"/>
                </a:lnTo>
                <a:lnTo>
                  <a:pt x="0" y="283451"/>
                </a:lnTo>
                <a:lnTo>
                  <a:pt x="70866" y="212585"/>
                </a:lnTo>
                <a:lnTo>
                  <a:pt x="70866" y="0"/>
                </a:lnTo>
                <a:close/>
              </a:path>
            </a:pathLst>
          </a:custGeom>
          <a:solidFill>
            <a:srgbClr val="9A403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513323" y="5716346"/>
            <a:ext cx="1188720" cy="70866"/>
          </a:xfrm>
          <a:custGeom>
            <a:avLst/>
            <a:gdLst/>
            <a:ahLst/>
            <a:cxnLst/>
            <a:rect l="l" t="t" r="r" b="b"/>
            <a:pathLst>
              <a:path w="1188720" h="70866">
                <a:moveTo>
                  <a:pt x="1188720" y="0"/>
                </a:moveTo>
                <a:lnTo>
                  <a:pt x="70865" y="0"/>
                </a:lnTo>
                <a:lnTo>
                  <a:pt x="0" y="70866"/>
                </a:lnTo>
                <a:lnTo>
                  <a:pt x="1117853" y="70866"/>
                </a:lnTo>
                <a:lnTo>
                  <a:pt x="1188720" y="0"/>
                </a:lnTo>
                <a:close/>
              </a:path>
            </a:pathLst>
          </a:custGeom>
          <a:solidFill>
            <a:srgbClr val="CC716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513323" y="5716346"/>
            <a:ext cx="1188720" cy="283451"/>
          </a:xfrm>
          <a:custGeom>
            <a:avLst/>
            <a:gdLst/>
            <a:ahLst/>
            <a:cxnLst/>
            <a:rect l="l" t="t" r="r" b="b"/>
            <a:pathLst>
              <a:path w="1188720" h="283451">
                <a:moveTo>
                  <a:pt x="0" y="70866"/>
                </a:moveTo>
                <a:lnTo>
                  <a:pt x="70865" y="0"/>
                </a:lnTo>
                <a:lnTo>
                  <a:pt x="1188720" y="0"/>
                </a:lnTo>
                <a:lnTo>
                  <a:pt x="1188720" y="212585"/>
                </a:lnTo>
                <a:lnTo>
                  <a:pt x="1117853" y="283451"/>
                </a:lnTo>
                <a:lnTo>
                  <a:pt x="0" y="283451"/>
                </a:lnTo>
                <a:lnTo>
                  <a:pt x="0" y="70866"/>
                </a:lnTo>
                <a:close/>
              </a:path>
            </a:pathLst>
          </a:custGeom>
          <a:ln w="25400">
            <a:solidFill>
              <a:srgbClr val="8B383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513323" y="5716346"/>
            <a:ext cx="1188720" cy="70866"/>
          </a:xfrm>
          <a:custGeom>
            <a:avLst/>
            <a:gdLst/>
            <a:ahLst/>
            <a:cxnLst/>
            <a:rect l="l" t="t" r="r" b="b"/>
            <a:pathLst>
              <a:path w="1188720" h="70866">
                <a:moveTo>
                  <a:pt x="0" y="70866"/>
                </a:moveTo>
                <a:lnTo>
                  <a:pt x="1117853" y="70866"/>
                </a:lnTo>
                <a:lnTo>
                  <a:pt x="1188720" y="0"/>
                </a:lnTo>
              </a:path>
            </a:pathLst>
          </a:custGeom>
          <a:ln w="25400">
            <a:solidFill>
              <a:srgbClr val="8B383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631178" y="5787212"/>
            <a:ext cx="0" cy="212585"/>
          </a:xfrm>
          <a:custGeom>
            <a:avLst/>
            <a:gdLst/>
            <a:ahLst/>
            <a:cxnLst/>
            <a:rect l="l" t="t" r="r" b="b"/>
            <a:pathLst>
              <a:path h="212585">
                <a:moveTo>
                  <a:pt x="0" y="0"/>
                </a:moveTo>
                <a:lnTo>
                  <a:pt x="0" y="212585"/>
                </a:lnTo>
              </a:path>
            </a:pathLst>
          </a:custGeom>
          <a:ln w="25400">
            <a:solidFill>
              <a:srgbClr val="8B383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5939409" y="5743955"/>
            <a:ext cx="268605" cy="2990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b="1" spc="-10" dirty="0" smtClean="0">
                <a:solidFill>
                  <a:srgbClr val="FFFFFF"/>
                </a:solidFill>
                <a:latin typeface="Calibri"/>
                <a:cs typeface="Calibri"/>
              </a:rPr>
              <a:t>R1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5630798" y="6091542"/>
            <a:ext cx="974978" cy="445490"/>
          </a:xfrm>
          <a:custGeom>
            <a:avLst/>
            <a:gdLst/>
            <a:ahLst/>
            <a:cxnLst/>
            <a:rect l="l" t="t" r="r" b="b"/>
            <a:pathLst>
              <a:path w="974978" h="445490">
                <a:moveTo>
                  <a:pt x="0" y="222745"/>
                </a:moveTo>
                <a:lnTo>
                  <a:pt x="14171" y="169215"/>
                </a:lnTo>
                <a:lnTo>
                  <a:pt x="38318" y="136040"/>
                </a:lnTo>
                <a:lnTo>
                  <a:pt x="73053" y="105409"/>
                </a:lnTo>
                <a:lnTo>
                  <a:pt x="117372" y="77782"/>
                </a:lnTo>
                <a:lnTo>
                  <a:pt x="170270" y="53616"/>
                </a:lnTo>
                <a:lnTo>
                  <a:pt x="230743" y="33370"/>
                </a:lnTo>
                <a:lnTo>
                  <a:pt x="297787" y="17503"/>
                </a:lnTo>
                <a:lnTo>
                  <a:pt x="370397" y="6473"/>
                </a:lnTo>
                <a:lnTo>
                  <a:pt x="408476" y="2915"/>
                </a:lnTo>
                <a:lnTo>
                  <a:pt x="447569" y="738"/>
                </a:lnTo>
                <a:lnTo>
                  <a:pt x="487552" y="0"/>
                </a:lnTo>
                <a:lnTo>
                  <a:pt x="527535" y="738"/>
                </a:lnTo>
                <a:lnTo>
                  <a:pt x="566626" y="2915"/>
                </a:lnTo>
                <a:lnTo>
                  <a:pt x="604700" y="6473"/>
                </a:lnTo>
                <a:lnTo>
                  <a:pt x="677298" y="17503"/>
                </a:lnTo>
                <a:lnTo>
                  <a:pt x="744326" y="33370"/>
                </a:lnTo>
                <a:lnTo>
                  <a:pt x="804781" y="53616"/>
                </a:lnTo>
                <a:lnTo>
                  <a:pt x="857660" y="77782"/>
                </a:lnTo>
                <a:lnTo>
                  <a:pt x="901961" y="105409"/>
                </a:lnTo>
                <a:lnTo>
                  <a:pt x="936680" y="136040"/>
                </a:lnTo>
                <a:lnTo>
                  <a:pt x="960815" y="169215"/>
                </a:lnTo>
                <a:lnTo>
                  <a:pt x="974978" y="222745"/>
                </a:lnTo>
                <a:lnTo>
                  <a:pt x="973363" y="241014"/>
                </a:lnTo>
                <a:lnTo>
                  <a:pt x="968600" y="258877"/>
                </a:lnTo>
                <a:lnTo>
                  <a:pt x="950133" y="293152"/>
                </a:lnTo>
                <a:lnTo>
                  <a:pt x="920581" y="325112"/>
                </a:lnTo>
                <a:lnTo>
                  <a:pt x="880946" y="354298"/>
                </a:lnTo>
                <a:lnTo>
                  <a:pt x="832230" y="380252"/>
                </a:lnTo>
                <a:lnTo>
                  <a:pt x="775438" y="402515"/>
                </a:lnTo>
                <a:lnTo>
                  <a:pt x="711571" y="420629"/>
                </a:lnTo>
                <a:lnTo>
                  <a:pt x="641633" y="434135"/>
                </a:lnTo>
                <a:lnTo>
                  <a:pt x="566626" y="442575"/>
                </a:lnTo>
                <a:lnTo>
                  <a:pt x="527535" y="444752"/>
                </a:lnTo>
                <a:lnTo>
                  <a:pt x="487552" y="445490"/>
                </a:lnTo>
                <a:lnTo>
                  <a:pt x="447569" y="444752"/>
                </a:lnTo>
                <a:lnTo>
                  <a:pt x="408476" y="442575"/>
                </a:lnTo>
                <a:lnTo>
                  <a:pt x="370397" y="439017"/>
                </a:lnTo>
                <a:lnTo>
                  <a:pt x="297787" y="427987"/>
                </a:lnTo>
                <a:lnTo>
                  <a:pt x="230743" y="412119"/>
                </a:lnTo>
                <a:lnTo>
                  <a:pt x="170270" y="391873"/>
                </a:lnTo>
                <a:lnTo>
                  <a:pt x="117372" y="367708"/>
                </a:lnTo>
                <a:lnTo>
                  <a:pt x="73053" y="340080"/>
                </a:lnTo>
                <a:lnTo>
                  <a:pt x="38318" y="309450"/>
                </a:lnTo>
                <a:lnTo>
                  <a:pt x="14171" y="276275"/>
                </a:lnTo>
                <a:lnTo>
                  <a:pt x="0" y="222745"/>
                </a:lnTo>
                <a:close/>
              </a:path>
            </a:pathLst>
          </a:custGeom>
          <a:ln w="25400">
            <a:solidFill>
              <a:srgbClr val="C050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813552" y="6199987"/>
            <a:ext cx="599351" cy="228600"/>
          </a:xfrm>
          <a:custGeom>
            <a:avLst/>
            <a:gdLst/>
            <a:ahLst/>
            <a:cxnLst/>
            <a:rect l="l" t="t" r="r" b="b"/>
            <a:pathLst>
              <a:path w="599351" h="228600">
                <a:moveTo>
                  <a:pt x="0" y="228600"/>
                </a:moveTo>
                <a:lnTo>
                  <a:pt x="599351" y="228600"/>
                </a:lnTo>
                <a:lnTo>
                  <a:pt x="599351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813552" y="6199987"/>
            <a:ext cx="599351" cy="228600"/>
          </a:xfrm>
          <a:custGeom>
            <a:avLst/>
            <a:gdLst/>
            <a:ahLst/>
            <a:cxnLst/>
            <a:rect l="l" t="t" r="r" b="b"/>
            <a:pathLst>
              <a:path w="599351" h="228600">
                <a:moveTo>
                  <a:pt x="0" y="228600"/>
                </a:moveTo>
                <a:lnTo>
                  <a:pt x="599351" y="228600"/>
                </a:lnTo>
                <a:lnTo>
                  <a:pt x="599351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ln w="25400">
            <a:solidFill>
              <a:srgbClr val="8B383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5979921" y="6164884"/>
            <a:ext cx="26733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 smtClean="0">
                <a:solidFill>
                  <a:srgbClr val="FFFFFF"/>
                </a:solidFill>
                <a:latin typeface="Calibri"/>
                <a:cs typeface="Calibri"/>
              </a:rPr>
              <a:t>R2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433054" y="6375806"/>
            <a:ext cx="178435" cy="2038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spc="-10" dirty="0" smtClean="0">
                <a:solidFill>
                  <a:srgbClr val="888888"/>
                </a:solidFill>
                <a:latin typeface="Calibri"/>
                <a:cs typeface="Calibri"/>
              </a:rPr>
              <a:t>16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6244" y="1621409"/>
            <a:ext cx="5998845" cy="23412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615950" indent="-603885">
              <a:lnSpc>
                <a:spcPct val="100000"/>
              </a:lnSpc>
              <a:buSzPct val="133333"/>
              <a:buFont typeface="Calibri"/>
              <a:buAutoNum type="arabicPeriod"/>
              <a:tabLst>
                <a:tab pos="615950" algn="l"/>
              </a:tabLst>
            </a:pPr>
            <a:r>
              <a:rPr sz="2400" spc="-25" dirty="0" smtClean="0">
                <a:latin typeface="Lucida Console"/>
                <a:cs typeface="Lucida Console"/>
              </a:rPr>
              <a:t>enableEve</a:t>
            </a:r>
            <a:r>
              <a:rPr sz="2400" spc="10" dirty="0" smtClean="0">
                <a:latin typeface="Lucida Console"/>
                <a:cs typeface="Lucida Console"/>
              </a:rPr>
              <a:t>n</a:t>
            </a:r>
            <a:r>
              <a:rPr sz="2400" spc="-25" dirty="0" smtClean="0">
                <a:latin typeface="Lucida Console"/>
                <a:cs typeface="Lucida Console"/>
              </a:rPr>
              <a:t>t</a:t>
            </a:r>
            <a:r>
              <a:rPr sz="2400" spc="0" dirty="0" smtClean="0">
                <a:latin typeface="Lucida Console"/>
                <a:cs typeface="Lucida Console"/>
              </a:rPr>
              <a:t>s</a:t>
            </a:r>
            <a:r>
              <a:rPr sz="2400" spc="-25" dirty="0" smtClean="0">
                <a:latin typeface="Lucida Console"/>
                <a:cs typeface="Lucida Console"/>
              </a:rPr>
              <a:t>(r</a:t>
            </a:r>
            <a:r>
              <a:rPr sz="2400" spc="0" dirty="0" smtClean="0">
                <a:latin typeface="Lucida Console"/>
                <a:cs typeface="Lucida Console"/>
              </a:rPr>
              <a:t>e</a:t>
            </a:r>
            <a:r>
              <a:rPr sz="2400" spc="-25" dirty="0" smtClean="0">
                <a:latin typeface="Lucida Console"/>
                <a:cs typeface="Lucida Console"/>
              </a:rPr>
              <a:t>d</a:t>
            </a:r>
            <a:r>
              <a:rPr sz="2400" spc="0" dirty="0" smtClean="0">
                <a:latin typeface="Lucida Console"/>
                <a:cs typeface="Lucida Console"/>
              </a:rPr>
              <a:t>,</a:t>
            </a:r>
            <a:r>
              <a:rPr sz="2400" spc="-25" dirty="0" smtClean="0">
                <a:latin typeface="Lucida Console"/>
                <a:cs typeface="Lucida Console"/>
              </a:rPr>
              <a:t>d</a:t>
            </a:r>
            <a:r>
              <a:rPr sz="2400" spc="0" dirty="0" smtClean="0">
                <a:latin typeface="Lucida Console"/>
                <a:cs typeface="Lucida Console"/>
              </a:rPr>
              <a:t>r</a:t>
            </a:r>
            <a:r>
              <a:rPr sz="2400" spc="-25" dirty="0" smtClean="0">
                <a:latin typeface="Lucida Console"/>
                <a:cs typeface="Lucida Console"/>
              </a:rPr>
              <a:t>op</a:t>
            </a:r>
            <a:r>
              <a:rPr sz="2400" spc="-15" dirty="0" smtClean="0">
                <a:latin typeface="Lucida Console"/>
                <a:cs typeface="Lucida Console"/>
              </a:rPr>
              <a:t>)</a:t>
            </a:r>
            <a:r>
              <a:rPr sz="2400" spc="-590" dirty="0" smtClean="0">
                <a:latin typeface="Lucida Console"/>
                <a:cs typeface="Lucida Console"/>
              </a:rPr>
              <a:t> </a:t>
            </a:r>
            <a:r>
              <a:rPr sz="3200" spc="-20" dirty="0" smtClean="0">
                <a:latin typeface="Calibri"/>
                <a:cs typeface="Calibri"/>
              </a:rPr>
              <a:t>on</a:t>
            </a:r>
            <a:r>
              <a:rPr sz="3200" spc="-5" dirty="0" smtClean="0">
                <a:latin typeface="Calibri"/>
                <a:cs typeface="Calibri"/>
              </a:rPr>
              <a:t> </a:t>
            </a:r>
            <a:r>
              <a:rPr sz="3200" spc="-20" dirty="0" smtClean="0">
                <a:latin typeface="Calibri"/>
                <a:cs typeface="Calibri"/>
              </a:rPr>
              <a:t>B</a:t>
            </a:r>
            <a:r>
              <a:rPr sz="3200" spc="-85" dirty="0" smtClean="0">
                <a:latin typeface="Calibri"/>
                <a:cs typeface="Calibri"/>
              </a:rPr>
              <a:t>r</a:t>
            </a:r>
            <a:r>
              <a:rPr sz="3200" spc="-20" dirty="0" smtClean="0">
                <a:latin typeface="Calibri"/>
                <a:cs typeface="Calibri"/>
              </a:rPr>
              <a:t>o</a:t>
            </a:r>
            <a:r>
              <a:rPr sz="3150" spc="15" baseline="-19841" dirty="0" smtClean="0">
                <a:latin typeface="Calibri"/>
                <a:cs typeface="Calibri"/>
              </a:rPr>
              <a:t>1</a:t>
            </a:r>
            <a:endParaRPr sz="3150" baseline="-19841">
              <a:latin typeface="Calibri"/>
              <a:cs typeface="Calibri"/>
            </a:endParaRPr>
          </a:p>
          <a:p>
            <a:pPr>
              <a:lnSpc>
                <a:spcPts val="750"/>
              </a:lnSpc>
              <a:spcBef>
                <a:spcPts val="20"/>
              </a:spcBef>
              <a:buFont typeface="Calibri"/>
              <a:buAutoNum type="arabicPeriod"/>
            </a:pPr>
            <a:endParaRPr sz="750"/>
          </a:p>
          <a:p>
            <a:pPr marL="615950" indent="-603885">
              <a:lnSpc>
                <a:spcPct val="100000"/>
              </a:lnSpc>
              <a:buSzPct val="133333"/>
              <a:buFont typeface="Calibri"/>
              <a:buAutoNum type="arabicPeriod"/>
              <a:tabLst>
                <a:tab pos="615950" algn="l"/>
              </a:tabLst>
            </a:pPr>
            <a:r>
              <a:rPr sz="2400" spc="-10" dirty="0" smtClean="0">
                <a:latin typeface="Lucida Console"/>
                <a:cs typeface="Lucida Console"/>
              </a:rPr>
              <a:t>ge</a:t>
            </a:r>
            <a:r>
              <a:rPr sz="2400" spc="-5" dirty="0" smtClean="0">
                <a:latin typeface="Lucida Console"/>
                <a:cs typeface="Lucida Console"/>
              </a:rPr>
              <a:t>t</a:t>
            </a:r>
            <a:r>
              <a:rPr sz="3200" spc="-25" dirty="0" smtClean="0">
                <a:latin typeface="Calibri"/>
                <a:cs typeface="Calibri"/>
              </a:rPr>
              <a:t>/</a:t>
            </a:r>
            <a:r>
              <a:rPr sz="2400" spc="-10" dirty="0" smtClean="0">
                <a:latin typeface="Lucida Console"/>
                <a:cs typeface="Lucida Console"/>
              </a:rPr>
              <a:t>dele</a:t>
            </a:r>
            <a:r>
              <a:rPr sz="2400" spc="10" dirty="0" smtClean="0">
                <a:latin typeface="Lucida Console"/>
                <a:cs typeface="Lucida Console"/>
              </a:rPr>
              <a:t>t</a:t>
            </a:r>
            <a:r>
              <a:rPr sz="2400" spc="0" dirty="0" smtClean="0">
                <a:latin typeface="Lucida Console"/>
                <a:cs typeface="Lucida Console"/>
              </a:rPr>
              <a:t>e</a:t>
            </a:r>
            <a:r>
              <a:rPr sz="2400" spc="-630" dirty="0" smtClean="0">
                <a:latin typeface="Lucida Console"/>
                <a:cs typeface="Lucida Console"/>
              </a:rPr>
              <a:t> </a:t>
            </a:r>
            <a:r>
              <a:rPr sz="3200" spc="-20" dirty="0" smtClean="0">
                <a:latin typeface="Calibri"/>
                <a:cs typeface="Calibri"/>
              </a:rPr>
              <a:t>on</a:t>
            </a:r>
            <a:r>
              <a:rPr sz="3200" spc="15" dirty="0" smtClean="0">
                <a:latin typeface="Calibri"/>
                <a:cs typeface="Calibri"/>
              </a:rPr>
              <a:t> </a:t>
            </a:r>
            <a:r>
              <a:rPr sz="3200" spc="-30" dirty="0" smtClean="0">
                <a:latin typeface="Calibri"/>
                <a:cs typeface="Calibri"/>
              </a:rPr>
              <a:t>B</a:t>
            </a:r>
            <a:r>
              <a:rPr sz="3200" spc="-75" dirty="0" smtClean="0">
                <a:latin typeface="Calibri"/>
                <a:cs typeface="Calibri"/>
              </a:rPr>
              <a:t>r</a:t>
            </a:r>
            <a:r>
              <a:rPr sz="3200" spc="-20" dirty="0" smtClean="0">
                <a:latin typeface="Calibri"/>
                <a:cs typeface="Calibri"/>
              </a:rPr>
              <a:t>o</a:t>
            </a:r>
            <a:r>
              <a:rPr sz="3150" spc="15" baseline="-19841" dirty="0" smtClean="0">
                <a:latin typeface="Calibri"/>
                <a:cs typeface="Calibri"/>
              </a:rPr>
              <a:t>1</a:t>
            </a:r>
            <a:endParaRPr sz="3150" baseline="-19841">
              <a:latin typeface="Calibri"/>
              <a:cs typeface="Calibri"/>
            </a:endParaRPr>
          </a:p>
          <a:p>
            <a:pPr>
              <a:lnSpc>
                <a:spcPts val="750"/>
              </a:lnSpc>
              <a:spcBef>
                <a:spcPts val="20"/>
              </a:spcBef>
              <a:buFont typeface="Calibri"/>
              <a:buAutoNum type="arabicPeriod"/>
            </a:pPr>
            <a:endParaRPr sz="750"/>
          </a:p>
          <a:p>
            <a:pPr marL="527685" indent="-515620">
              <a:lnSpc>
                <a:spcPct val="100000"/>
              </a:lnSpc>
              <a:buFont typeface="Calibri"/>
              <a:buAutoNum type="arabicPeriod"/>
              <a:tabLst>
                <a:tab pos="527685" algn="l"/>
              </a:tabLst>
            </a:pPr>
            <a:r>
              <a:rPr sz="3200" spc="-30" dirty="0" smtClean="0">
                <a:latin typeface="Calibri"/>
                <a:cs typeface="Calibri"/>
              </a:rPr>
              <a:t>B</a:t>
            </a:r>
            <a:r>
              <a:rPr sz="3200" spc="-20" dirty="0" smtClean="0">
                <a:latin typeface="Calibri"/>
                <a:cs typeface="Calibri"/>
              </a:rPr>
              <a:t>u</a:t>
            </a:r>
            <a:r>
              <a:rPr sz="3200" spc="-25" dirty="0" smtClean="0">
                <a:latin typeface="Calibri"/>
                <a:cs typeface="Calibri"/>
              </a:rPr>
              <a:t>f</a:t>
            </a:r>
            <a:r>
              <a:rPr sz="3200" spc="-75" dirty="0" smtClean="0">
                <a:latin typeface="Calibri"/>
                <a:cs typeface="Calibri"/>
              </a:rPr>
              <a:t>f</a:t>
            </a:r>
            <a:r>
              <a:rPr sz="3200" spc="-15" dirty="0" smtClean="0">
                <a:latin typeface="Calibri"/>
                <a:cs typeface="Calibri"/>
              </a:rPr>
              <a:t>er</a:t>
            </a:r>
            <a:r>
              <a:rPr sz="3200" spc="-45" dirty="0" smtClean="0">
                <a:latin typeface="Calibri"/>
                <a:cs typeface="Calibri"/>
              </a:rPr>
              <a:t> </a:t>
            </a:r>
            <a:r>
              <a:rPr sz="3200" spc="-55" dirty="0" smtClean="0">
                <a:latin typeface="Calibri"/>
                <a:cs typeface="Calibri"/>
              </a:rPr>
              <a:t>e</a:t>
            </a:r>
            <a:r>
              <a:rPr sz="3200" spc="-45" dirty="0" smtClean="0">
                <a:latin typeface="Calibri"/>
                <a:cs typeface="Calibri"/>
              </a:rPr>
              <a:t>v</a:t>
            </a:r>
            <a:r>
              <a:rPr sz="3200" spc="-20" dirty="0" smtClean="0">
                <a:latin typeface="Calibri"/>
                <a:cs typeface="Calibri"/>
              </a:rPr>
              <a:t>e</a:t>
            </a:r>
            <a:r>
              <a:rPr sz="3200" spc="-50" dirty="0" smtClean="0">
                <a:latin typeface="Calibri"/>
                <a:cs typeface="Calibri"/>
              </a:rPr>
              <a:t>n</a:t>
            </a:r>
            <a:r>
              <a:rPr sz="3200" spc="-10" dirty="0" smtClean="0">
                <a:latin typeface="Calibri"/>
                <a:cs typeface="Calibri"/>
              </a:rPr>
              <a:t>t</a:t>
            </a:r>
            <a:r>
              <a:rPr sz="3200" spc="-15" dirty="0" smtClean="0">
                <a:latin typeface="Calibri"/>
                <a:cs typeface="Calibri"/>
              </a:rPr>
              <a:t>s</a:t>
            </a:r>
            <a:r>
              <a:rPr sz="3200" spc="15" dirty="0" smtClean="0">
                <a:latin typeface="Calibri"/>
                <a:cs typeface="Calibri"/>
              </a:rPr>
              <a:t> </a:t>
            </a:r>
            <a:r>
              <a:rPr sz="3200" spc="-40" dirty="0" smtClean="0">
                <a:latin typeface="Calibri"/>
                <a:cs typeface="Calibri"/>
              </a:rPr>
              <a:t>a</a:t>
            </a:r>
            <a:r>
              <a:rPr sz="3200" spc="-15" dirty="0" smtClean="0">
                <a:latin typeface="Calibri"/>
                <a:cs typeface="Calibri"/>
              </a:rPr>
              <a:t>t</a:t>
            </a:r>
            <a:r>
              <a:rPr sz="3200" spc="5" dirty="0" smtClean="0">
                <a:latin typeface="Calibri"/>
                <a:cs typeface="Calibri"/>
              </a:rPr>
              <a:t> </a:t>
            </a:r>
            <a:r>
              <a:rPr sz="3200" spc="-50" dirty="0" smtClean="0">
                <a:latin typeface="Calibri"/>
                <a:cs typeface="Calibri"/>
              </a:rPr>
              <a:t>c</a:t>
            </a:r>
            <a:r>
              <a:rPr sz="3200" spc="-20" dirty="0" smtClean="0">
                <a:latin typeface="Calibri"/>
                <a:cs typeface="Calibri"/>
              </a:rPr>
              <a:t>o</a:t>
            </a:r>
            <a:r>
              <a:rPr sz="3200" spc="-50" dirty="0" smtClean="0">
                <a:latin typeface="Calibri"/>
                <a:cs typeface="Calibri"/>
              </a:rPr>
              <a:t>n</a:t>
            </a:r>
            <a:r>
              <a:rPr sz="3200" spc="-10" dirty="0" smtClean="0">
                <a:latin typeface="Calibri"/>
                <a:cs typeface="Calibri"/>
              </a:rPr>
              <a:t>t</a:t>
            </a:r>
            <a:r>
              <a:rPr sz="3200" spc="-75" dirty="0" smtClean="0">
                <a:latin typeface="Calibri"/>
                <a:cs typeface="Calibri"/>
              </a:rPr>
              <a:t>r</a:t>
            </a:r>
            <a:r>
              <a:rPr sz="3200" spc="-15" dirty="0" smtClean="0">
                <a:latin typeface="Calibri"/>
                <a:cs typeface="Calibri"/>
              </a:rPr>
              <a:t>ol</a:t>
            </a:r>
            <a:r>
              <a:rPr sz="3200" spc="5" dirty="0" smtClean="0">
                <a:latin typeface="Calibri"/>
                <a:cs typeface="Calibri"/>
              </a:rPr>
              <a:t>l</a:t>
            </a:r>
            <a:r>
              <a:rPr sz="3200" spc="-15" dirty="0" smtClean="0">
                <a:latin typeface="Calibri"/>
                <a:cs typeface="Calibri"/>
              </a:rPr>
              <a:t>er</a:t>
            </a:r>
            <a:endParaRPr sz="3200">
              <a:latin typeface="Calibri"/>
              <a:cs typeface="Calibri"/>
            </a:endParaRPr>
          </a:p>
          <a:p>
            <a:pPr>
              <a:lnSpc>
                <a:spcPts val="750"/>
              </a:lnSpc>
              <a:spcBef>
                <a:spcPts val="19"/>
              </a:spcBef>
              <a:buFont typeface="Calibri"/>
              <a:buAutoNum type="arabicPeriod"/>
            </a:pPr>
            <a:endParaRPr sz="750"/>
          </a:p>
          <a:p>
            <a:pPr marL="615950" indent="-603885">
              <a:lnSpc>
                <a:spcPct val="100000"/>
              </a:lnSpc>
              <a:buSzPct val="133333"/>
              <a:buFont typeface="Calibri"/>
              <a:buAutoNum type="arabicPeriod"/>
              <a:tabLst>
                <a:tab pos="615950" algn="l"/>
              </a:tabLst>
            </a:pPr>
            <a:r>
              <a:rPr sz="2400" spc="-25" dirty="0" smtClean="0">
                <a:latin typeface="Lucida Console"/>
                <a:cs typeface="Lucida Console"/>
              </a:rPr>
              <a:t>pu</a:t>
            </a:r>
            <a:r>
              <a:rPr sz="2400" spc="-15" dirty="0" smtClean="0">
                <a:latin typeface="Lucida Console"/>
                <a:cs typeface="Lucida Console"/>
              </a:rPr>
              <a:t>t</a:t>
            </a:r>
            <a:r>
              <a:rPr sz="2400" spc="-685" dirty="0" smtClean="0">
                <a:latin typeface="Lucida Console"/>
                <a:cs typeface="Lucida Console"/>
              </a:rPr>
              <a:t> </a:t>
            </a:r>
            <a:r>
              <a:rPr sz="3200" spc="-20" dirty="0" smtClean="0">
                <a:latin typeface="Calibri"/>
                <a:cs typeface="Calibri"/>
              </a:rPr>
              <a:t>on</a:t>
            </a:r>
            <a:r>
              <a:rPr sz="3200" spc="15" dirty="0" smtClean="0">
                <a:latin typeface="Calibri"/>
                <a:cs typeface="Calibri"/>
              </a:rPr>
              <a:t> </a:t>
            </a:r>
            <a:r>
              <a:rPr sz="3200" spc="-30" dirty="0" smtClean="0">
                <a:latin typeface="Calibri"/>
                <a:cs typeface="Calibri"/>
              </a:rPr>
              <a:t>B</a:t>
            </a:r>
            <a:r>
              <a:rPr sz="3200" spc="-75" dirty="0" smtClean="0">
                <a:latin typeface="Calibri"/>
                <a:cs typeface="Calibri"/>
              </a:rPr>
              <a:t>r</a:t>
            </a:r>
            <a:r>
              <a:rPr sz="3200" spc="-25" dirty="0" smtClean="0">
                <a:latin typeface="Calibri"/>
                <a:cs typeface="Calibri"/>
              </a:rPr>
              <a:t>o</a:t>
            </a:r>
            <a:r>
              <a:rPr sz="3150" spc="15" baseline="-19841" dirty="0" smtClean="0">
                <a:latin typeface="Calibri"/>
                <a:cs typeface="Calibri"/>
              </a:rPr>
              <a:t>2</a:t>
            </a:r>
            <a:endParaRPr sz="3150" baseline="-19841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589904" y="3810304"/>
            <a:ext cx="596226" cy="5935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66725">
              <a:lnSpc>
                <a:spcPct val="100000"/>
              </a:lnSpc>
            </a:pPr>
            <a:r>
              <a:rPr sz="4400" b="1" spc="-45" dirty="0" smtClean="0">
                <a:solidFill>
                  <a:srgbClr val="E36C09"/>
                </a:solidFill>
                <a:latin typeface="Calibri"/>
                <a:cs typeface="Calibri"/>
              </a:rPr>
              <a:t>U</a:t>
            </a:r>
            <a:r>
              <a:rPr sz="4400" b="1" spc="-20" dirty="0" smtClean="0">
                <a:solidFill>
                  <a:srgbClr val="E36C09"/>
                </a:solidFill>
                <a:latin typeface="Calibri"/>
                <a:cs typeface="Calibri"/>
              </a:rPr>
              <a:t>se</a:t>
            </a:r>
            <a:r>
              <a:rPr sz="4400" b="1" spc="-5" dirty="0" smtClean="0">
                <a:solidFill>
                  <a:srgbClr val="E36C09"/>
                </a:solidFill>
                <a:latin typeface="Calibri"/>
                <a:cs typeface="Calibri"/>
              </a:rPr>
              <a:t> </a:t>
            </a:r>
            <a:r>
              <a:rPr sz="4400" b="1" spc="-40" dirty="0" smtClean="0">
                <a:solidFill>
                  <a:srgbClr val="E36C09"/>
                </a:solidFill>
                <a:latin typeface="Calibri"/>
                <a:cs typeface="Calibri"/>
              </a:rPr>
              <a:t>e</a:t>
            </a:r>
            <a:r>
              <a:rPr sz="4400" b="1" spc="-70" dirty="0" smtClean="0">
                <a:solidFill>
                  <a:srgbClr val="E36C09"/>
                </a:solidFill>
                <a:latin typeface="Calibri"/>
                <a:cs typeface="Calibri"/>
              </a:rPr>
              <a:t>v</a:t>
            </a:r>
            <a:r>
              <a:rPr sz="4400" b="1" spc="-25" dirty="0" smtClean="0">
                <a:solidFill>
                  <a:srgbClr val="E36C09"/>
                </a:solidFill>
                <a:latin typeface="Calibri"/>
                <a:cs typeface="Calibri"/>
              </a:rPr>
              <a:t>e</a:t>
            </a:r>
            <a:r>
              <a:rPr sz="4400" b="1" spc="-85" dirty="0" smtClean="0">
                <a:solidFill>
                  <a:srgbClr val="E36C09"/>
                </a:solidFill>
                <a:latin typeface="Calibri"/>
                <a:cs typeface="Calibri"/>
              </a:rPr>
              <a:t>n</a:t>
            </a:r>
            <a:r>
              <a:rPr sz="4400" b="1" spc="-20" dirty="0" smtClean="0">
                <a:solidFill>
                  <a:srgbClr val="E36C09"/>
                </a:solidFill>
                <a:latin typeface="Calibri"/>
                <a:cs typeface="Calibri"/>
              </a:rPr>
              <a:t>ts</a:t>
            </a:r>
            <a:r>
              <a:rPr sz="4400" b="1" spc="20" dirty="0" smtClean="0">
                <a:solidFill>
                  <a:srgbClr val="E36C09"/>
                </a:solidFill>
                <a:latin typeface="Calibri"/>
                <a:cs typeface="Calibri"/>
              </a:rPr>
              <a:t> </a:t>
            </a:r>
            <a:r>
              <a:rPr sz="4400" b="1" spc="-75" dirty="0" smtClean="0">
                <a:solidFill>
                  <a:srgbClr val="E36C09"/>
                </a:solidFill>
                <a:latin typeface="Calibri"/>
                <a:cs typeface="Calibri"/>
              </a:rPr>
              <a:t>f</a:t>
            </a:r>
            <a:r>
              <a:rPr sz="4400" b="1" spc="-20" dirty="0" smtClean="0">
                <a:solidFill>
                  <a:srgbClr val="E36C09"/>
                </a:solidFill>
                <a:latin typeface="Calibri"/>
                <a:cs typeface="Calibri"/>
              </a:rPr>
              <a:t>or</a:t>
            </a:r>
            <a:r>
              <a:rPr sz="4400" b="1" spc="-5" dirty="0" smtClean="0">
                <a:solidFill>
                  <a:srgbClr val="E36C09"/>
                </a:solidFill>
                <a:latin typeface="Calibri"/>
                <a:cs typeface="Calibri"/>
              </a:rPr>
              <a:t> </a:t>
            </a:r>
            <a:r>
              <a:rPr sz="4400" b="1" spc="-20" dirty="0" smtClean="0">
                <a:solidFill>
                  <a:srgbClr val="E36C09"/>
                </a:solidFill>
                <a:latin typeface="Calibri"/>
                <a:cs typeface="Calibri"/>
              </a:rPr>
              <a:t>loss-f</a:t>
            </a:r>
            <a:r>
              <a:rPr sz="4400" b="1" spc="-50" dirty="0" smtClean="0">
                <a:solidFill>
                  <a:srgbClr val="E36C09"/>
                </a:solidFill>
                <a:latin typeface="Calibri"/>
                <a:cs typeface="Calibri"/>
              </a:rPr>
              <a:t>r</a:t>
            </a:r>
            <a:r>
              <a:rPr sz="4400" b="1" spc="-25" dirty="0" smtClean="0">
                <a:solidFill>
                  <a:srgbClr val="E36C09"/>
                </a:solidFill>
                <a:latin typeface="Calibri"/>
                <a:cs typeface="Calibri"/>
              </a:rPr>
              <a:t>ee</a:t>
            </a:r>
            <a:r>
              <a:rPr sz="4400" b="1" spc="25" dirty="0" smtClean="0">
                <a:solidFill>
                  <a:srgbClr val="E36C09"/>
                </a:solidFill>
                <a:latin typeface="Calibri"/>
                <a:cs typeface="Calibri"/>
              </a:rPr>
              <a:t> </a:t>
            </a:r>
            <a:r>
              <a:rPr sz="4400" b="1" spc="-40" dirty="0" smtClean="0">
                <a:solidFill>
                  <a:srgbClr val="E36C09"/>
                </a:solidFill>
                <a:latin typeface="Calibri"/>
                <a:cs typeface="Calibri"/>
              </a:rPr>
              <a:t>m</a:t>
            </a:r>
            <a:r>
              <a:rPr sz="4400" b="1" spc="-60" dirty="0" smtClean="0">
                <a:solidFill>
                  <a:srgbClr val="E36C09"/>
                </a:solidFill>
                <a:latin typeface="Calibri"/>
                <a:cs typeface="Calibri"/>
              </a:rPr>
              <a:t>o</a:t>
            </a:r>
            <a:r>
              <a:rPr sz="4400" b="1" spc="-70" dirty="0" smtClean="0">
                <a:solidFill>
                  <a:srgbClr val="E36C09"/>
                </a:solidFill>
                <a:latin typeface="Calibri"/>
                <a:cs typeface="Calibri"/>
              </a:rPr>
              <a:t>v</a:t>
            </a:r>
            <a:r>
              <a:rPr sz="4400" b="1" spc="-25" dirty="0" smtClean="0">
                <a:solidFill>
                  <a:srgbClr val="E36C09"/>
                </a:solidFill>
                <a:latin typeface="Calibri"/>
                <a:cs typeface="Calibri"/>
              </a:rPr>
              <a:t>e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425696" y="4654296"/>
            <a:ext cx="1065276" cy="7223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661404" y="4677155"/>
            <a:ext cx="1014983" cy="72694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279391" y="3776471"/>
            <a:ext cx="1581912" cy="210311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184647" y="4614671"/>
            <a:ext cx="91439" cy="9143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40603" y="3800347"/>
            <a:ext cx="1275996" cy="1670558"/>
          </a:xfrm>
          <a:custGeom>
            <a:avLst/>
            <a:gdLst/>
            <a:ahLst/>
            <a:cxnLst/>
            <a:rect l="l" t="t" r="r" b="b"/>
            <a:pathLst>
              <a:path w="1275996" h="1670557">
                <a:moveTo>
                  <a:pt x="41972" y="1314129"/>
                </a:moveTo>
                <a:lnTo>
                  <a:pt x="6239" y="1329182"/>
                </a:lnTo>
                <a:lnTo>
                  <a:pt x="0" y="1352207"/>
                </a:lnTo>
                <a:lnTo>
                  <a:pt x="2694" y="1364360"/>
                </a:lnTo>
                <a:lnTo>
                  <a:pt x="125630" y="1670558"/>
                </a:lnTo>
                <a:lnTo>
                  <a:pt x="180555" y="1601851"/>
                </a:lnTo>
                <a:lnTo>
                  <a:pt x="174271" y="1601851"/>
                </a:lnTo>
                <a:lnTo>
                  <a:pt x="98960" y="1589786"/>
                </a:lnTo>
                <a:lnTo>
                  <a:pt x="104294" y="1556639"/>
                </a:lnTo>
                <a:lnTo>
                  <a:pt x="110771" y="1520063"/>
                </a:lnTo>
                <a:lnTo>
                  <a:pt x="118137" y="1483105"/>
                </a:lnTo>
                <a:lnTo>
                  <a:pt x="123167" y="1461035"/>
                </a:lnTo>
                <a:lnTo>
                  <a:pt x="69793" y="1329156"/>
                </a:lnTo>
                <a:lnTo>
                  <a:pt x="62646" y="1321466"/>
                </a:lnTo>
                <a:lnTo>
                  <a:pt x="53290" y="1316320"/>
                </a:lnTo>
                <a:lnTo>
                  <a:pt x="41972" y="1314129"/>
                </a:lnTo>
                <a:close/>
              </a:path>
              <a:path w="1275996" h="1670557">
                <a:moveTo>
                  <a:pt x="123167" y="1461035"/>
                </a:moveTo>
                <a:lnTo>
                  <a:pt x="118137" y="1483105"/>
                </a:lnTo>
                <a:lnTo>
                  <a:pt x="110771" y="1520063"/>
                </a:lnTo>
                <a:lnTo>
                  <a:pt x="104294" y="1556639"/>
                </a:lnTo>
                <a:lnTo>
                  <a:pt x="98960" y="1589786"/>
                </a:lnTo>
                <a:lnTo>
                  <a:pt x="174271" y="1601851"/>
                </a:lnTo>
                <a:lnTo>
                  <a:pt x="177489" y="1581658"/>
                </a:lnTo>
                <a:lnTo>
                  <a:pt x="171985" y="1581658"/>
                </a:lnTo>
                <a:lnTo>
                  <a:pt x="106834" y="1572005"/>
                </a:lnTo>
                <a:lnTo>
                  <a:pt x="147489" y="1521132"/>
                </a:lnTo>
                <a:lnTo>
                  <a:pt x="123167" y="1461035"/>
                </a:lnTo>
                <a:close/>
              </a:path>
              <a:path w="1275996" h="1670557">
                <a:moveTo>
                  <a:pt x="304086" y="1351040"/>
                </a:moveTo>
                <a:lnTo>
                  <a:pt x="204068" y="1450333"/>
                </a:lnTo>
                <a:lnTo>
                  <a:pt x="192432" y="1499870"/>
                </a:lnTo>
                <a:lnTo>
                  <a:pt x="179351" y="1569973"/>
                </a:lnTo>
                <a:lnTo>
                  <a:pt x="174271" y="1601851"/>
                </a:lnTo>
                <a:lnTo>
                  <a:pt x="180555" y="1601851"/>
                </a:lnTo>
                <a:lnTo>
                  <a:pt x="331624" y="1412875"/>
                </a:lnTo>
                <a:lnTo>
                  <a:pt x="335806" y="1406338"/>
                </a:lnTo>
                <a:lnTo>
                  <a:pt x="338941" y="1396363"/>
                </a:lnTo>
                <a:lnTo>
                  <a:pt x="338758" y="1385692"/>
                </a:lnTo>
                <a:lnTo>
                  <a:pt x="335004" y="1374733"/>
                </a:lnTo>
                <a:lnTo>
                  <a:pt x="327430" y="1363893"/>
                </a:lnTo>
                <a:lnTo>
                  <a:pt x="315783" y="1353580"/>
                </a:lnTo>
                <a:lnTo>
                  <a:pt x="304086" y="1351040"/>
                </a:lnTo>
                <a:close/>
              </a:path>
              <a:path w="1275996" h="1670557">
                <a:moveTo>
                  <a:pt x="147489" y="1521132"/>
                </a:moveTo>
                <a:lnTo>
                  <a:pt x="106834" y="1572005"/>
                </a:lnTo>
                <a:lnTo>
                  <a:pt x="171985" y="1581658"/>
                </a:lnTo>
                <a:lnTo>
                  <a:pt x="147489" y="1521132"/>
                </a:lnTo>
                <a:close/>
              </a:path>
              <a:path w="1275996" h="1670557">
                <a:moveTo>
                  <a:pt x="204068" y="1450333"/>
                </a:moveTo>
                <a:lnTo>
                  <a:pt x="147489" y="1521132"/>
                </a:lnTo>
                <a:lnTo>
                  <a:pt x="171985" y="1581658"/>
                </a:lnTo>
                <a:lnTo>
                  <a:pt x="177489" y="1581658"/>
                </a:lnTo>
                <a:lnTo>
                  <a:pt x="179351" y="1569973"/>
                </a:lnTo>
                <a:lnTo>
                  <a:pt x="185574" y="1534921"/>
                </a:lnTo>
                <a:lnTo>
                  <a:pt x="192432" y="1499870"/>
                </a:lnTo>
                <a:lnTo>
                  <a:pt x="200433" y="1464564"/>
                </a:lnTo>
                <a:lnTo>
                  <a:pt x="204068" y="1450333"/>
                </a:lnTo>
                <a:close/>
              </a:path>
              <a:path w="1275996" h="1670557">
                <a:moveTo>
                  <a:pt x="1268757" y="0"/>
                </a:moveTo>
                <a:lnTo>
                  <a:pt x="1193319" y="10668"/>
                </a:lnTo>
                <a:lnTo>
                  <a:pt x="1197764" y="41528"/>
                </a:lnTo>
                <a:lnTo>
                  <a:pt x="1199161" y="55879"/>
                </a:lnTo>
                <a:lnTo>
                  <a:pt x="1199923" y="70357"/>
                </a:lnTo>
                <a:lnTo>
                  <a:pt x="1199669" y="84835"/>
                </a:lnTo>
                <a:lnTo>
                  <a:pt x="1198653" y="100075"/>
                </a:lnTo>
                <a:lnTo>
                  <a:pt x="1187096" y="149606"/>
                </a:lnTo>
                <a:lnTo>
                  <a:pt x="1170332" y="188849"/>
                </a:lnTo>
                <a:lnTo>
                  <a:pt x="1151028" y="223519"/>
                </a:lnTo>
                <a:lnTo>
                  <a:pt x="1125120" y="262381"/>
                </a:lnTo>
                <a:lnTo>
                  <a:pt x="1091719" y="306577"/>
                </a:lnTo>
                <a:lnTo>
                  <a:pt x="1064668" y="338708"/>
                </a:lnTo>
                <a:lnTo>
                  <a:pt x="1031648" y="373760"/>
                </a:lnTo>
                <a:lnTo>
                  <a:pt x="992405" y="412241"/>
                </a:lnTo>
                <a:lnTo>
                  <a:pt x="923952" y="475106"/>
                </a:lnTo>
                <a:lnTo>
                  <a:pt x="846736" y="543051"/>
                </a:lnTo>
                <a:lnTo>
                  <a:pt x="650140" y="712596"/>
                </a:lnTo>
                <a:lnTo>
                  <a:pt x="593625" y="762253"/>
                </a:lnTo>
                <a:lnTo>
                  <a:pt x="538380" y="811910"/>
                </a:lnTo>
                <a:lnTo>
                  <a:pt x="485548" y="860932"/>
                </a:lnTo>
                <a:lnTo>
                  <a:pt x="435891" y="909319"/>
                </a:lnTo>
                <a:lnTo>
                  <a:pt x="390171" y="956437"/>
                </a:lnTo>
                <a:lnTo>
                  <a:pt x="349277" y="1002283"/>
                </a:lnTo>
                <a:lnTo>
                  <a:pt x="313717" y="1046607"/>
                </a:lnTo>
                <a:lnTo>
                  <a:pt x="283491" y="1089278"/>
                </a:lnTo>
                <a:lnTo>
                  <a:pt x="256440" y="1130934"/>
                </a:lnTo>
                <a:lnTo>
                  <a:pt x="232310" y="1171956"/>
                </a:lnTo>
                <a:lnTo>
                  <a:pt x="210720" y="1212595"/>
                </a:lnTo>
                <a:lnTo>
                  <a:pt x="191670" y="1252601"/>
                </a:lnTo>
                <a:lnTo>
                  <a:pt x="175033" y="1291970"/>
                </a:lnTo>
                <a:lnTo>
                  <a:pt x="160174" y="1331087"/>
                </a:lnTo>
                <a:lnTo>
                  <a:pt x="147474" y="1369821"/>
                </a:lnTo>
                <a:lnTo>
                  <a:pt x="136298" y="1407921"/>
                </a:lnTo>
                <a:lnTo>
                  <a:pt x="126646" y="1445767"/>
                </a:lnTo>
                <a:lnTo>
                  <a:pt x="123167" y="1461035"/>
                </a:lnTo>
                <a:lnTo>
                  <a:pt x="147489" y="1521132"/>
                </a:lnTo>
                <a:lnTo>
                  <a:pt x="204068" y="1450333"/>
                </a:lnTo>
                <a:lnTo>
                  <a:pt x="209450" y="1429258"/>
                </a:lnTo>
                <a:lnTo>
                  <a:pt x="219737" y="1393697"/>
                </a:lnTo>
                <a:lnTo>
                  <a:pt x="245178" y="1321466"/>
                </a:lnTo>
                <a:lnTo>
                  <a:pt x="260758" y="1284732"/>
                </a:lnTo>
                <a:lnTo>
                  <a:pt x="278411" y="1247520"/>
                </a:lnTo>
                <a:lnTo>
                  <a:pt x="298350" y="1209928"/>
                </a:lnTo>
                <a:lnTo>
                  <a:pt x="320956" y="1171575"/>
                </a:lnTo>
                <a:lnTo>
                  <a:pt x="346102" y="1132585"/>
                </a:lnTo>
                <a:lnTo>
                  <a:pt x="374169" y="1093089"/>
                </a:lnTo>
                <a:lnTo>
                  <a:pt x="406554" y="1052321"/>
                </a:lnTo>
                <a:lnTo>
                  <a:pt x="445289" y="1009014"/>
                </a:lnTo>
                <a:lnTo>
                  <a:pt x="489358" y="963549"/>
                </a:lnTo>
                <a:lnTo>
                  <a:pt x="537745" y="916558"/>
                </a:lnTo>
                <a:lnTo>
                  <a:pt x="616485" y="843914"/>
                </a:lnTo>
                <a:lnTo>
                  <a:pt x="700051" y="770127"/>
                </a:lnTo>
                <a:lnTo>
                  <a:pt x="923571" y="577088"/>
                </a:lnTo>
                <a:lnTo>
                  <a:pt x="949733" y="554227"/>
                </a:lnTo>
                <a:lnTo>
                  <a:pt x="999390" y="509650"/>
                </a:lnTo>
                <a:lnTo>
                  <a:pt x="1045364" y="466978"/>
                </a:lnTo>
                <a:lnTo>
                  <a:pt x="1086512" y="426593"/>
                </a:lnTo>
                <a:lnTo>
                  <a:pt x="1122199" y="388493"/>
                </a:lnTo>
                <a:lnTo>
                  <a:pt x="1151536" y="353821"/>
                </a:lnTo>
                <a:lnTo>
                  <a:pt x="1176428" y="321437"/>
                </a:lnTo>
                <a:lnTo>
                  <a:pt x="1207797" y="276478"/>
                </a:lnTo>
                <a:lnTo>
                  <a:pt x="1232435" y="234695"/>
                </a:lnTo>
                <a:lnTo>
                  <a:pt x="1250723" y="196341"/>
                </a:lnTo>
                <a:lnTo>
                  <a:pt x="1266979" y="148335"/>
                </a:lnTo>
                <a:lnTo>
                  <a:pt x="1274726" y="105028"/>
                </a:lnTo>
                <a:lnTo>
                  <a:pt x="1275996" y="66293"/>
                </a:lnTo>
                <a:lnTo>
                  <a:pt x="1274980" y="48132"/>
                </a:lnTo>
                <a:lnTo>
                  <a:pt x="1273202" y="30860"/>
                </a:lnTo>
                <a:lnTo>
                  <a:pt x="1268757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630414" y="5125973"/>
            <a:ext cx="664845" cy="5130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800" b="1" spc="5" dirty="0" smtClean="0">
                <a:solidFill>
                  <a:srgbClr val="E36C09"/>
                </a:solidFill>
                <a:latin typeface="Calibri"/>
                <a:cs typeface="Calibri"/>
              </a:rPr>
              <a:t>B</a:t>
            </a:r>
            <a:r>
              <a:rPr sz="2800" b="1" spc="-20" dirty="0" smtClean="0">
                <a:solidFill>
                  <a:srgbClr val="E36C09"/>
                </a:solidFill>
                <a:latin typeface="Calibri"/>
                <a:cs typeface="Calibri"/>
              </a:rPr>
              <a:t>r</a:t>
            </a:r>
            <a:r>
              <a:rPr sz="2800" b="1" spc="5" dirty="0" smtClean="0">
                <a:solidFill>
                  <a:srgbClr val="E36C09"/>
                </a:solidFill>
                <a:latin typeface="Calibri"/>
                <a:cs typeface="Calibri"/>
              </a:rPr>
              <a:t>o</a:t>
            </a:r>
            <a:r>
              <a:rPr sz="2775" b="1" spc="7" baseline="-19519" dirty="0" smtClean="0">
                <a:solidFill>
                  <a:srgbClr val="E36C09"/>
                </a:solidFill>
                <a:latin typeface="Calibri"/>
                <a:cs typeface="Calibri"/>
              </a:rPr>
              <a:t>2</a:t>
            </a:r>
            <a:endParaRPr sz="2775" baseline="-19519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267705" y="5125973"/>
            <a:ext cx="664210" cy="5130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800" b="1" spc="5" dirty="0" smtClean="0">
                <a:solidFill>
                  <a:srgbClr val="E36C09"/>
                </a:solidFill>
                <a:latin typeface="Calibri"/>
                <a:cs typeface="Calibri"/>
              </a:rPr>
              <a:t>B</a:t>
            </a:r>
            <a:r>
              <a:rPr sz="2800" b="1" spc="-20" dirty="0" smtClean="0">
                <a:solidFill>
                  <a:srgbClr val="E36C09"/>
                </a:solidFill>
                <a:latin typeface="Calibri"/>
                <a:cs typeface="Calibri"/>
              </a:rPr>
              <a:t>r</a:t>
            </a:r>
            <a:r>
              <a:rPr sz="2800" b="1" spc="5" dirty="0" smtClean="0">
                <a:solidFill>
                  <a:srgbClr val="E36C09"/>
                </a:solidFill>
                <a:latin typeface="Calibri"/>
                <a:cs typeface="Calibri"/>
              </a:rPr>
              <a:t>o</a:t>
            </a:r>
            <a:r>
              <a:rPr sz="2775" b="1" spc="7" baseline="-19519" dirty="0" smtClean="0">
                <a:solidFill>
                  <a:srgbClr val="E36C09"/>
                </a:solidFill>
                <a:latin typeface="Calibri"/>
                <a:cs typeface="Calibri"/>
              </a:rPr>
              <a:t>1</a:t>
            </a:r>
            <a:endParaRPr sz="2775" baseline="-19519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481576" y="4790821"/>
            <a:ext cx="1042162" cy="298450"/>
          </a:xfrm>
          <a:custGeom>
            <a:avLst/>
            <a:gdLst/>
            <a:ahLst/>
            <a:cxnLst/>
            <a:rect l="l" t="t" r="r" b="b"/>
            <a:pathLst>
              <a:path w="1042162" h="298450">
                <a:moveTo>
                  <a:pt x="833627" y="0"/>
                </a:moveTo>
                <a:lnTo>
                  <a:pt x="208407" y="0"/>
                </a:lnTo>
                <a:lnTo>
                  <a:pt x="0" y="149224"/>
                </a:lnTo>
                <a:lnTo>
                  <a:pt x="208407" y="298449"/>
                </a:lnTo>
                <a:lnTo>
                  <a:pt x="833627" y="298449"/>
                </a:lnTo>
                <a:lnTo>
                  <a:pt x="1042162" y="149224"/>
                </a:lnTo>
                <a:lnTo>
                  <a:pt x="83362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481576" y="4790821"/>
            <a:ext cx="1042162" cy="298450"/>
          </a:xfrm>
          <a:custGeom>
            <a:avLst/>
            <a:gdLst/>
            <a:ahLst/>
            <a:cxnLst/>
            <a:rect l="l" t="t" r="r" b="b"/>
            <a:pathLst>
              <a:path w="1042162" h="298450">
                <a:moveTo>
                  <a:pt x="0" y="149224"/>
                </a:moveTo>
                <a:lnTo>
                  <a:pt x="208407" y="0"/>
                </a:lnTo>
                <a:lnTo>
                  <a:pt x="833627" y="0"/>
                </a:lnTo>
                <a:lnTo>
                  <a:pt x="1042162" y="149224"/>
                </a:lnTo>
                <a:lnTo>
                  <a:pt x="833627" y="298449"/>
                </a:lnTo>
                <a:lnTo>
                  <a:pt x="208407" y="298449"/>
                </a:lnTo>
                <a:lnTo>
                  <a:pt x="0" y="149224"/>
                </a:lnTo>
                <a:close/>
              </a:path>
            </a:pathLst>
          </a:custGeom>
          <a:ln w="25400">
            <a:solidFill>
              <a:srgbClr val="C050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4758690" y="4789932"/>
            <a:ext cx="492759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b="1" spc="-10" dirty="0" smtClean="0">
                <a:latin typeface="Calibri"/>
                <a:cs typeface="Calibri"/>
              </a:rPr>
              <a:t>D</a:t>
            </a:r>
            <a:r>
              <a:rPr sz="1800" b="1" spc="-20" dirty="0" smtClean="0">
                <a:latin typeface="Calibri"/>
                <a:cs typeface="Calibri"/>
              </a:rPr>
              <a:t>ro</a:t>
            </a:r>
            <a:r>
              <a:rPr sz="1800" b="1" spc="-10" dirty="0" smtClean="0">
                <a:latin typeface="Calibri"/>
                <a:cs typeface="Calibri"/>
              </a:rPr>
              <a:t>p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7788275" y="4730877"/>
            <a:ext cx="1117853" cy="212598"/>
          </a:xfrm>
          <a:custGeom>
            <a:avLst/>
            <a:gdLst/>
            <a:ahLst/>
            <a:cxnLst/>
            <a:rect l="l" t="t" r="r" b="b"/>
            <a:pathLst>
              <a:path w="1117853" h="212598">
                <a:moveTo>
                  <a:pt x="0" y="212598"/>
                </a:moveTo>
                <a:lnTo>
                  <a:pt x="1117853" y="212598"/>
                </a:lnTo>
                <a:lnTo>
                  <a:pt x="1117853" y="0"/>
                </a:lnTo>
                <a:lnTo>
                  <a:pt x="0" y="0"/>
                </a:lnTo>
                <a:lnTo>
                  <a:pt x="0" y="212598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906129" y="4660010"/>
            <a:ext cx="70866" cy="283463"/>
          </a:xfrm>
          <a:custGeom>
            <a:avLst/>
            <a:gdLst/>
            <a:ahLst/>
            <a:cxnLst/>
            <a:rect l="l" t="t" r="r" b="b"/>
            <a:pathLst>
              <a:path w="70866" h="283463">
                <a:moveTo>
                  <a:pt x="70866" y="0"/>
                </a:moveTo>
                <a:lnTo>
                  <a:pt x="0" y="70865"/>
                </a:lnTo>
                <a:lnTo>
                  <a:pt x="0" y="283463"/>
                </a:lnTo>
                <a:lnTo>
                  <a:pt x="70866" y="212597"/>
                </a:lnTo>
                <a:lnTo>
                  <a:pt x="70866" y="0"/>
                </a:lnTo>
                <a:close/>
              </a:path>
            </a:pathLst>
          </a:custGeom>
          <a:solidFill>
            <a:srgbClr val="9A403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788275" y="4660010"/>
            <a:ext cx="1188720" cy="70865"/>
          </a:xfrm>
          <a:custGeom>
            <a:avLst/>
            <a:gdLst/>
            <a:ahLst/>
            <a:cxnLst/>
            <a:rect l="l" t="t" r="r" b="b"/>
            <a:pathLst>
              <a:path w="1188720" h="70865">
                <a:moveTo>
                  <a:pt x="1188720" y="0"/>
                </a:moveTo>
                <a:lnTo>
                  <a:pt x="70866" y="0"/>
                </a:lnTo>
                <a:lnTo>
                  <a:pt x="0" y="70865"/>
                </a:lnTo>
                <a:lnTo>
                  <a:pt x="1117853" y="70865"/>
                </a:lnTo>
                <a:lnTo>
                  <a:pt x="1188720" y="0"/>
                </a:lnTo>
                <a:close/>
              </a:path>
            </a:pathLst>
          </a:custGeom>
          <a:solidFill>
            <a:srgbClr val="CC716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788275" y="4660010"/>
            <a:ext cx="1188720" cy="283463"/>
          </a:xfrm>
          <a:custGeom>
            <a:avLst/>
            <a:gdLst/>
            <a:ahLst/>
            <a:cxnLst/>
            <a:rect l="l" t="t" r="r" b="b"/>
            <a:pathLst>
              <a:path w="1188720" h="283463">
                <a:moveTo>
                  <a:pt x="0" y="70865"/>
                </a:moveTo>
                <a:lnTo>
                  <a:pt x="70866" y="0"/>
                </a:lnTo>
                <a:lnTo>
                  <a:pt x="1188720" y="0"/>
                </a:lnTo>
                <a:lnTo>
                  <a:pt x="1188720" y="212597"/>
                </a:lnTo>
                <a:lnTo>
                  <a:pt x="1117853" y="283463"/>
                </a:lnTo>
                <a:lnTo>
                  <a:pt x="0" y="283463"/>
                </a:lnTo>
                <a:lnTo>
                  <a:pt x="0" y="70865"/>
                </a:lnTo>
                <a:close/>
              </a:path>
            </a:pathLst>
          </a:custGeom>
          <a:ln w="25400">
            <a:solidFill>
              <a:srgbClr val="8B383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788275" y="4660010"/>
            <a:ext cx="1188720" cy="70865"/>
          </a:xfrm>
          <a:custGeom>
            <a:avLst/>
            <a:gdLst/>
            <a:ahLst/>
            <a:cxnLst/>
            <a:rect l="l" t="t" r="r" b="b"/>
            <a:pathLst>
              <a:path w="1188720" h="70865">
                <a:moveTo>
                  <a:pt x="0" y="70865"/>
                </a:moveTo>
                <a:lnTo>
                  <a:pt x="1117853" y="70865"/>
                </a:lnTo>
                <a:lnTo>
                  <a:pt x="1188720" y="0"/>
                </a:lnTo>
              </a:path>
            </a:pathLst>
          </a:custGeom>
          <a:ln w="25400">
            <a:solidFill>
              <a:srgbClr val="8B383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906129" y="4730877"/>
            <a:ext cx="0" cy="212598"/>
          </a:xfrm>
          <a:custGeom>
            <a:avLst/>
            <a:gdLst/>
            <a:ahLst/>
            <a:cxnLst/>
            <a:rect l="l" t="t" r="r" b="b"/>
            <a:pathLst>
              <a:path h="212598">
                <a:moveTo>
                  <a:pt x="0" y="0"/>
                </a:moveTo>
                <a:lnTo>
                  <a:pt x="0" y="212598"/>
                </a:lnTo>
              </a:path>
            </a:pathLst>
          </a:custGeom>
          <a:ln w="25400">
            <a:solidFill>
              <a:srgbClr val="8B383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8215121" y="4686934"/>
            <a:ext cx="26860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b="1" spc="-20" dirty="0" smtClean="0">
                <a:solidFill>
                  <a:srgbClr val="FFFFFF"/>
                </a:solidFill>
                <a:latin typeface="Calibri"/>
                <a:cs typeface="Calibri"/>
              </a:rPr>
              <a:t>R1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5630798" y="6091542"/>
            <a:ext cx="974978" cy="445490"/>
          </a:xfrm>
          <a:custGeom>
            <a:avLst/>
            <a:gdLst/>
            <a:ahLst/>
            <a:cxnLst/>
            <a:rect l="l" t="t" r="r" b="b"/>
            <a:pathLst>
              <a:path w="974978" h="445490">
                <a:moveTo>
                  <a:pt x="0" y="222745"/>
                </a:moveTo>
                <a:lnTo>
                  <a:pt x="14171" y="169215"/>
                </a:lnTo>
                <a:lnTo>
                  <a:pt x="38318" y="136040"/>
                </a:lnTo>
                <a:lnTo>
                  <a:pt x="73053" y="105409"/>
                </a:lnTo>
                <a:lnTo>
                  <a:pt x="117372" y="77782"/>
                </a:lnTo>
                <a:lnTo>
                  <a:pt x="170270" y="53616"/>
                </a:lnTo>
                <a:lnTo>
                  <a:pt x="230743" y="33370"/>
                </a:lnTo>
                <a:lnTo>
                  <a:pt x="297787" y="17503"/>
                </a:lnTo>
                <a:lnTo>
                  <a:pt x="370397" y="6473"/>
                </a:lnTo>
                <a:lnTo>
                  <a:pt x="408476" y="2915"/>
                </a:lnTo>
                <a:lnTo>
                  <a:pt x="447569" y="738"/>
                </a:lnTo>
                <a:lnTo>
                  <a:pt x="487552" y="0"/>
                </a:lnTo>
                <a:lnTo>
                  <a:pt x="527535" y="738"/>
                </a:lnTo>
                <a:lnTo>
                  <a:pt x="566626" y="2915"/>
                </a:lnTo>
                <a:lnTo>
                  <a:pt x="604700" y="6473"/>
                </a:lnTo>
                <a:lnTo>
                  <a:pt x="677298" y="17503"/>
                </a:lnTo>
                <a:lnTo>
                  <a:pt x="744326" y="33370"/>
                </a:lnTo>
                <a:lnTo>
                  <a:pt x="804781" y="53616"/>
                </a:lnTo>
                <a:lnTo>
                  <a:pt x="857660" y="77782"/>
                </a:lnTo>
                <a:lnTo>
                  <a:pt x="901961" y="105409"/>
                </a:lnTo>
                <a:lnTo>
                  <a:pt x="936680" y="136040"/>
                </a:lnTo>
                <a:lnTo>
                  <a:pt x="960815" y="169215"/>
                </a:lnTo>
                <a:lnTo>
                  <a:pt x="974978" y="222745"/>
                </a:lnTo>
                <a:lnTo>
                  <a:pt x="973363" y="241014"/>
                </a:lnTo>
                <a:lnTo>
                  <a:pt x="968600" y="258877"/>
                </a:lnTo>
                <a:lnTo>
                  <a:pt x="950133" y="293152"/>
                </a:lnTo>
                <a:lnTo>
                  <a:pt x="920581" y="325112"/>
                </a:lnTo>
                <a:lnTo>
                  <a:pt x="880946" y="354298"/>
                </a:lnTo>
                <a:lnTo>
                  <a:pt x="832230" y="380252"/>
                </a:lnTo>
                <a:lnTo>
                  <a:pt x="775438" y="402515"/>
                </a:lnTo>
                <a:lnTo>
                  <a:pt x="711571" y="420629"/>
                </a:lnTo>
                <a:lnTo>
                  <a:pt x="641633" y="434135"/>
                </a:lnTo>
                <a:lnTo>
                  <a:pt x="566626" y="442575"/>
                </a:lnTo>
                <a:lnTo>
                  <a:pt x="527535" y="444752"/>
                </a:lnTo>
                <a:lnTo>
                  <a:pt x="487552" y="445490"/>
                </a:lnTo>
                <a:lnTo>
                  <a:pt x="447569" y="444752"/>
                </a:lnTo>
                <a:lnTo>
                  <a:pt x="408476" y="442575"/>
                </a:lnTo>
                <a:lnTo>
                  <a:pt x="370397" y="439017"/>
                </a:lnTo>
                <a:lnTo>
                  <a:pt x="297787" y="427987"/>
                </a:lnTo>
                <a:lnTo>
                  <a:pt x="230743" y="412119"/>
                </a:lnTo>
                <a:lnTo>
                  <a:pt x="170270" y="391873"/>
                </a:lnTo>
                <a:lnTo>
                  <a:pt x="117372" y="367708"/>
                </a:lnTo>
                <a:lnTo>
                  <a:pt x="73053" y="340080"/>
                </a:lnTo>
                <a:lnTo>
                  <a:pt x="38318" y="309450"/>
                </a:lnTo>
                <a:lnTo>
                  <a:pt x="14171" y="276275"/>
                </a:lnTo>
                <a:lnTo>
                  <a:pt x="0" y="222745"/>
                </a:lnTo>
                <a:close/>
              </a:path>
            </a:pathLst>
          </a:custGeom>
          <a:ln w="25400">
            <a:solidFill>
              <a:srgbClr val="C050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813552" y="6199987"/>
            <a:ext cx="599351" cy="228600"/>
          </a:xfrm>
          <a:custGeom>
            <a:avLst/>
            <a:gdLst/>
            <a:ahLst/>
            <a:cxnLst/>
            <a:rect l="l" t="t" r="r" b="b"/>
            <a:pathLst>
              <a:path w="599351" h="228600">
                <a:moveTo>
                  <a:pt x="0" y="228600"/>
                </a:moveTo>
                <a:lnTo>
                  <a:pt x="599351" y="228600"/>
                </a:lnTo>
                <a:lnTo>
                  <a:pt x="599351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813552" y="6199987"/>
            <a:ext cx="599351" cy="228600"/>
          </a:xfrm>
          <a:custGeom>
            <a:avLst/>
            <a:gdLst/>
            <a:ahLst/>
            <a:cxnLst/>
            <a:rect l="l" t="t" r="r" b="b"/>
            <a:pathLst>
              <a:path w="599351" h="228600">
                <a:moveTo>
                  <a:pt x="0" y="228600"/>
                </a:moveTo>
                <a:lnTo>
                  <a:pt x="599351" y="228600"/>
                </a:lnTo>
                <a:lnTo>
                  <a:pt x="599351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ln w="25400">
            <a:solidFill>
              <a:srgbClr val="8B383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5979921" y="6164884"/>
            <a:ext cx="26733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 smtClean="0">
                <a:solidFill>
                  <a:srgbClr val="FFFFFF"/>
                </a:solidFill>
                <a:latin typeface="Calibri"/>
                <a:cs typeface="Calibri"/>
              </a:rPr>
              <a:t>R2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433054" y="6375806"/>
            <a:ext cx="178435" cy="2038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spc="-10" dirty="0" smtClean="0">
                <a:solidFill>
                  <a:srgbClr val="888888"/>
                </a:solidFill>
                <a:latin typeface="Calibri"/>
                <a:cs typeface="Calibri"/>
              </a:rPr>
              <a:t>16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6244" y="1621409"/>
            <a:ext cx="5998845" cy="23412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615950" indent="-603885">
              <a:lnSpc>
                <a:spcPct val="100000"/>
              </a:lnSpc>
              <a:buSzPct val="133333"/>
              <a:buFont typeface="Calibri"/>
              <a:buAutoNum type="arabicPeriod"/>
              <a:tabLst>
                <a:tab pos="615950" algn="l"/>
              </a:tabLst>
            </a:pPr>
            <a:r>
              <a:rPr sz="2400" spc="-25" dirty="0" smtClean="0">
                <a:latin typeface="Lucida Console"/>
                <a:cs typeface="Lucida Console"/>
              </a:rPr>
              <a:t>enableEve</a:t>
            </a:r>
            <a:r>
              <a:rPr sz="2400" spc="10" dirty="0" smtClean="0">
                <a:latin typeface="Lucida Console"/>
                <a:cs typeface="Lucida Console"/>
              </a:rPr>
              <a:t>n</a:t>
            </a:r>
            <a:r>
              <a:rPr sz="2400" spc="-25" dirty="0" smtClean="0">
                <a:latin typeface="Lucida Console"/>
                <a:cs typeface="Lucida Console"/>
              </a:rPr>
              <a:t>t</a:t>
            </a:r>
            <a:r>
              <a:rPr sz="2400" spc="0" dirty="0" smtClean="0">
                <a:latin typeface="Lucida Console"/>
                <a:cs typeface="Lucida Console"/>
              </a:rPr>
              <a:t>s</a:t>
            </a:r>
            <a:r>
              <a:rPr sz="2400" spc="-25" dirty="0" smtClean="0">
                <a:latin typeface="Lucida Console"/>
                <a:cs typeface="Lucida Console"/>
              </a:rPr>
              <a:t>(r</a:t>
            </a:r>
            <a:r>
              <a:rPr sz="2400" spc="0" dirty="0" smtClean="0">
                <a:latin typeface="Lucida Console"/>
                <a:cs typeface="Lucida Console"/>
              </a:rPr>
              <a:t>e</a:t>
            </a:r>
            <a:r>
              <a:rPr sz="2400" spc="-25" dirty="0" smtClean="0">
                <a:latin typeface="Lucida Console"/>
                <a:cs typeface="Lucida Console"/>
              </a:rPr>
              <a:t>d</a:t>
            </a:r>
            <a:r>
              <a:rPr sz="2400" spc="0" dirty="0" smtClean="0">
                <a:latin typeface="Lucida Console"/>
                <a:cs typeface="Lucida Console"/>
              </a:rPr>
              <a:t>,</a:t>
            </a:r>
            <a:r>
              <a:rPr sz="2400" spc="-25" dirty="0" smtClean="0">
                <a:latin typeface="Lucida Console"/>
                <a:cs typeface="Lucida Console"/>
              </a:rPr>
              <a:t>d</a:t>
            </a:r>
            <a:r>
              <a:rPr sz="2400" spc="0" dirty="0" smtClean="0">
                <a:latin typeface="Lucida Console"/>
                <a:cs typeface="Lucida Console"/>
              </a:rPr>
              <a:t>r</a:t>
            </a:r>
            <a:r>
              <a:rPr sz="2400" spc="-25" dirty="0" smtClean="0">
                <a:latin typeface="Lucida Console"/>
                <a:cs typeface="Lucida Console"/>
              </a:rPr>
              <a:t>op</a:t>
            </a:r>
            <a:r>
              <a:rPr sz="2400" spc="-15" dirty="0" smtClean="0">
                <a:latin typeface="Lucida Console"/>
                <a:cs typeface="Lucida Console"/>
              </a:rPr>
              <a:t>)</a:t>
            </a:r>
            <a:r>
              <a:rPr sz="2400" spc="-590" dirty="0" smtClean="0">
                <a:latin typeface="Lucida Console"/>
                <a:cs typeface="Lucida Console"/>
              </a:rPr>
              <a:t> </a:t>
            </a:r>
            <a:r>
              <a:rPr sz="3200" spc="-20" dirty="0" smtClean="0">
                <a:latin typeface="Calibri"/>
                <a:cs typeface="Calibri"/>
              </a:rPr>
              <a:t>on</a:t>
            </a:r>
            <a:r>
              <a:rPr sz="3200" spc="-5" dirty="0" smtClean="0">
                <a:latin typeface="Calibri"/>
                <a:cs typeface="Calibri"/>
              </a:rPr>
              <a:t> </a:t>
            </a:r>
            <a:r>
              <a:rPr sz="3200" spc="-20" dirty="0" smtClean="0">
                <a:latin typeface="Calibri"/>
                <a:cs typeface="Calibri"/>
              </a:rPr>
              <a:t>B</a:t>
            </a:r>
            <a:r>
              <a:rPr sz="3200" spc="-85" dirty="0" smtClean="0">
                <a:latin typeface="Calibri"/>
                <a:cs typeface="Calibri"/>
              </a:rPr>
              <a:t>r</a:t>
            </a:r>
            <a:r>
              <a:rPr sz="3200" spc="-20" dirty="0" smtClean="0">
                <a:latin typeface="Calibri"/>
                <a:cs typeface="Calibri"/>
              </a:rPr>
              <a:t>o</a:t>
            </a:r>
            <a:r>
              <a:rPr sz="3150" spc="15" baseline="-19841" dirty="0" smtClean="0">
                <a:latin typeface="Calibri"/>
                <a:cs typeface="Calibri"/>
              </a:rPr>
              <a:t>1</a:t>
            </a:r>
            <a:endParaRPr sz="3150" baseline="-19841">
              <a:latin typeface="Calibri"/>
              <a:cs typeface="Calibri"/>
            </a:endParaRPr>
          </a:p>
          <a:p>
            <a:pPr>
              <a:lnSpc>
                <a:spcPts val="750"/>
              </a:lnSpc>
              <a:spcBef>
                <a:spcPts val="20"/>
              </a:spcBef>
              <a:buFont typeface="Calibri"/>
              <a:buAutoNum type="arabicPeriod"/>
            </a:pPr>
            <a:endParaRPr sz="750"/>
          </a:p>
          <a:p>
            <a:pPr marL="615950" indent="-603885">
              <a:lnSpc>
                <a:spcPct val="100000"/>
              </a:lnSpc>
              <a:buSzPct val="133333"/>
              <a:buFont typeface="Calibri"/>
              <a:buAutoNum type="arabicPeriod"/>
              <a:tabLst>
                <a:tab pos="615950" algn="l"/>
              </a:tabLst>
            </a:pPr>
            <a:r>
              <a:rPr sz="2400" spc="-10" dirty="0" smtClean="0">
                <a:latin typeface="Lucida Console"/>
                <a:cs typeface="Lucida Console"/>
              </a:rPr>
              <a:t>ge</a:t>
            </a:r>
            <a:r>
              <a:rPr sz="2400" spc="-5" dirty="0" smtClean="0">
                <a:latin typeface="Lucida Console"/>
                <a:cs typeface="Lucida Console"/>
              </a:rPr>
              <a:t>t</a:t>
            </a:r>
            <a:r>
              <a:rPr sz="3200" spc="-25" dirty="0" smtClean="0">
                <a:latin typeface="Calibri"/>
                <a:cs typeface="Calibri"/>
              </a:rPr>
              <a:t>/</a:t>
            </a:r>
            <a:r>
              <a:rPr sz="2400" spc="-10" dirty="0" smtClean="0">
                <a:latin typeface="Lucida Console"/>
                <a:cs typeface="Lucida Console"/>
              </a:rPr>
              <a:t>dele</a:t>
            </a:r>
            <a:r>
              <a:rPr sz="2400" spc="10" dirty="0" smtClean="0">
                <a:latin typeface="Lucida Console"/>
                <a:cs typeface="Lucida Console"/>
              </a:rPr>
              <a:t>t</a:t>
            </a:r>
            <a:r>
              <a:rPr sz="2400" spc="0" dirty="0" smtClean="0">
                <a:latin typeface="Lucida Console"/>
                <a:cs typeface="Lucida Console"/>
              </a:rPr>
              <a:t>e</a:t>
            </a:r>
            <a:r>
              <a:rPr sz="2400" spc="-630" dirty="0" smtClean="0">
                <a:latin typeface="Lucida Console"/>
                <a:cs typeface="Lucida Console"/>
              </a:rPr>
              <a:t> </a:t>
            </a:r>
            <a:r>
              <a:rPr sz="3200" spc="-20" dirty="0" smtClean="0">
                <a:latin typeface="Calibri"/>
                <a:cs typeface="Calibri"/>
              </a:rPr>
              <a:t>on</a:t>
            </a:r>
            <a:r>
              <a:rPr sz="3200" spc="15" dirty="0" smtClean="0">
                <a:latin typeface="Calibri"/>
                <a:cs typeface="Calibri"/>
              </a:rPr>
              <a:t> </a:t>
            </a:r>
            <a:r>
              <a:rPr sz="3200" spc="-30" dirty="0" smtClean="0">
                <a:latin typeface="Calibri"/>
                <a:cs typeface="Calibri"/>
              </a:rPr>
              <a:t>B</a:t>
            </a:r>
            <a:r>
              <a:rPr sz="3200" spc="-75" dirty="0" smtClean="0">
                <a:latin typeface="Calibri"/>
                <a:cs typeface="Calibri"/>
              </a:rPr>
              <a:t>r</a:t>
            </a:r>
            <a:r>
              <a:rPr sz="3200" spc="-20" dirty="0" smtClean="0">
                <a:latin typeface="Calibri"/>
                <a:cs typeface="Calibri"/>
              </a:rPr>
              <a:t>o</a:t>
            </a:r>
            <a:r>
              <a:rPr sz="3150" spc="15" baseline="-19841" dirty="0" smtClean="0">
                <a:latin typeface="Calibri"/>
                <a:cs typeface="Calibri"/>
              </a:rPr>
              <a:t>1</a:t>
            </a:r>
            <a:endParaRPr sz="3150" baseline="-19841">
              <a:latin typeface="Calibri"/>
              <a:cs typeface="Calibri"/>
            </a:endParaRPr>
          </a:p>
          <a:p>
            <a:pPr>
              <a:lnSpc>
                <a:spcPts val="750"/>
              </a:lnSpc>
              <a:spcBef>
                <a:spcPts val="20"/>
              </a:spcBef>
              <a:buFont typeface="Calibri"/>
              <a:buAutoNum type="arabicPeriod"/>
            </a:pPr>
            <a:endParaRPr sz="750"/>
          </a:p>
          <a:p>
            <a:pPr marL="527685" indent="-515620">
              <a:lnSpc>
                <a:spcPct val="100000"/>
              </a:lnSpc>
              <a:buFont typeface="Calibri"/>
              <a:buAutoNum type="arabicPeriod"/>
              <a:tabLst>
                <a:tab pos="527685" algn="l"/>
              </a:tabLst>
            </a:pPr>
            <a:r>
              <a:rPr sz="3200" spc="-30" dirty="0" smtClean="0">
                <a:latin typeface="Calibri"/>
                <a:cs typeface="Calibri"/>
              </a:rPr>
              <a:t>B</a:t>
            </a:r>
            <a:r>
              <a:rPr sz="3200" spc="-20" dirty="0" smtClean="0">
                <a:latin typeface="Calibri"/>
                <a:cs typeface="Calibri"/>
              </a:rPr>
              <a:t>u</a:t>
            </a:r>
            <a:r>
              <a:rPr sz="3200" spc="-25" dirty="0" smtClean="0">
                <a:latin typeface="Calibri"/>
                <a:cs typeface="Calibri"/>
              </a:rPr>
              <a:t>f</a:t>
            </a:r>
            <a:r>
              <a:rPr sz="3200" spc="-75" dirty="0" smtClean="0">
                <a:latin typeface="Calibri"/>
                <a:cs typeface="Calibri"/>
              </a:rPr>
              <a:t>f</a:t>
            </a:r>
            <a:r>
              <a:rPr sz="3200" spc="-15" dirty="0" smtClean="0">
                <a:latin typeface="Calibri"/>
                <a:cs typeface="Calibri"/>
              </a:rPr>
              <a:t>er</a:t>
            </a:r>
            <a:r>
              <a:rPr sz="3200" spc="-45" dirty="0" smtClean="0">
                <a:latin typeface="Calibri"/>
                <a:cs typeface="Calibri"/>
              </a:rPr>
              <a:t> </a:t>
            </a:r>
            <a:r>
              <a:rPr sz="3200" spc="-55" dirty="0" smtClean="0">
                <a:latin typeface="Calibri"/>
                <a:cs typeface="Calibri"/>
              </a:rPr>
              <a:t>e</a:t>
            </a:r>
            <a:r>
              <a:rPr sz="3200" spc="-45" dirty="0" smtClean="0">
                <a:latin typeface="Calibri"/>
                <a:cs typeface="Calibri"/>
              </a:rPr>
              <a:t>v</a:t>
            </a:r>
            <a:r>
              <a:rPr sz="3200" spc="-20" dirty="0" smtClean="0">
                <a:latin typeface="Calibri"/>
                <a:cs typeface="Calibri"/>
              </a:rPr>
              <a:t>e</a:t>
            </a:r>
            <a:r>
              <a:rPr sz="3200" spc="-50" dirty="0" smtClean="0">
                <a:latin typeface="Calibri"/>
                <a:cs typeface="Calibri"/>
              </a:rPr>
              <a:t>n</a:t>
            </a:r>
            <a:r>
              <a:rPr sz="3200" spc="-10" dirty="0" smtClean="0">
                <a:latin typeface="Calibri"/>
                <a:cs typeface="Calibri"/>
              </a:rPr>
              <a:t>t</a:t>
            </a:r>
            <a:r>
              <a:rPr sz="3200" spc="-15" dirty="0" smtClean="0">
                <a:latin typeface="Calibri"/>
                <a:cs typeface="Calibri"/>
              </a:rPr>
              <a:t>s</a:t>
            </a:r>
            <a:r>
              <a:rPr sz="3200" spc="15" dirty="0" smtClean="0">
                <a:latin typeface="Calibri"/>
                <a:cs typeface="Calibri"/>
              </a:rPr>
              <a:t> </a:t>
            </a:r>
            <a:r>
              <a:rPr sz="3200" spc="-40" dirty="0" smtClean="0">
                <a:latin typeface="Calibri"/>
                <a:cs typeface="Calibri"/>
              </a:rPr>
              <a:t>a</a:t>
            </a:r>
            <a:r>
              <a:rPr sz="3200" spc="-15" dirty="0" smtClean="0">
                <a:latin typeface="Calibri"/>
                <a:cs typeface="Calibri"/>
              </a:rPr>
              <a:t>t</a:t>
            </a:r>
            <a:r>
              <a:rPr sz="3200" spc="5" dirty="0" smtClean="0">
                <a:latin typeface="Calibri"/>
                <a:cs typeface="Calibri"/>
              </a:rPr>
              <a:t> </a:t>
            </a:r>
            <a:r>
              <a:rPr sz="3200" spc="-50" dirty="0" smtClean="0">
                <a:latin typeface="Calibri"/>
                <a:cs typeface="Calibri"/>
              </a:rPr>
              <a:t>c</a:t>
            </a:r>
            <a:r>
              <a:rPr sz="3200" spc="-20" dirty="0" smtClean="0">
                <a:latin typeface="Calibri"/>
                <a:cs typeface="Calibri"/>
              </a:rPr>
              <a:t>o</a:t>
            </a:r>
            <a:r>
              <a:rPr sz="3200" spc="-50" dirty="0" smtClean="0">
                <a:latin typeface="Calibri"/>
                <a:cs typeface="Calibri"/>
              </a:rPr>
              <a:t>n</a:t>
            </a:r>
            <a:r>
              <a:rPr sz="3200" spc="-10" dirty="0" smtClean="0">
                <a:latin typeface="Calibri"/>
                <a:cs typeface="Calibri"/>
              </a:rPr>
              <a:t>t</a:t>
            </a:r>
            <a:r>
              <a:rPr sz="3200" spc="-75" dirty="0" smtClean="0">
                <a:latin typeface="Calibri"/>
                <a:cs typeface="Calibri"/>
              </a:rPr>
              <a:t>r</a:t>
            </a:r>
            <a:r>
              <a:rPr sz="3200" spc="-15" dirty="0" smtClean="0">
                <a:latin typeface="Calibri"/>
                <a:cs typeface="Calibri"/>
              </a:rPr>
              <a:t>ol</a:t>
            </a:r>
            <a:r>
              <a:rPr sz="3200" spc="5" dirty="0" smtClean="0">
                <a:latin typeface="Calibri"/>
                <a:cs typeface="Calibri"/>
              </a:rPr>
              <a:t>l</a:t>
            </a:r>
            <a:r>
              <a:rPr sz="3200" spc="-15" dirty="0" smtClean="0">
                <a:latin typeface="Calibri"/>
                <a:cs typeface="Calibri"/>
              </a:rPr>
              <a:t>er</a:t>
            </a:r>
            <a:endParaRPr sz="3200">
              <a:latin typeface="Calibri"/>
              <a:cs typeface="Calibri"/>
            </a:endParaRPr>
          </a:p>
          <a:p>
            <a:pPr>
              <a:lnSpc>
                <a:spcPts val="750"/>
              </a:lnSpc>
              <a:spcBef>
                <a:spcPts val="19"/>
              </a:spcBef>
              <a:buFont typeface="Calibri"/>
              <a:buAutoNum type="arabicPeriod"/>
            </a:pPr>
            <a:endParaRPr sz="750"/>
          </a:p>
          <a:p>
            <a:pPr marL="615950" indent="-603885">
              <a:lnSpc>
                <a:spcPct val="100000"/>
              </a:lnSpc>
              <a:buSzPct val="133333"/>
              <a:buFont typeface="Calibri"/>
              <a:buAutoNum type="arabicPeriod"/>
              <a:tabLst>
                <a:tab pos="615950" algn="l"/>
              </a:tabLst>
            </a:pPr>
            <a:r>
              <a:rPr sz="2400" spc="-25" dirty="0" smtClean="0">
                <a:latin typeface="Lucida Console"/>
                <a:cs typeface="Lucida Console"/>
              </a:rPr>
              <a:t>pu</a:t>
            </a:r>
            <a:r>
              <a:rPr sz="2400" spc="-15" dirty="0" smtClean="0">
                <a:latin typeface="Lucida Console"/>
                <a:cs typeface="Lucida Console"/>
              </a:rPr>
              <a:t>t</a:t>
            </a:r>
            <a:r>
              <a:rPr sz="2400" spc="-685" dirty="0" smtClean="0">
                <a:latin typeface="Lucida Console"/>
                <a:cs typeface="Lucida Console"/>
              </a:rPr>
              <a:t> </a:t>
            </a:r>
            <a:r>
              <a:rPr sz="3200" spc="-20" dirty="0" smtClean="0">
                <a:latin typeface="Calibri"/>
                <a:cs typeface="Calibri"/>
              </a:rPr>
              <a:t>on</a:t>
            </a:r>
            <a:r>
              <a:rPr sz="3200" spc="15" dirty="0" smtClean="0">
                <a:latin typeface="Calibri"/>
                <a:cs typeface="Calibri"/>
              </a:rPr>
              <a:t> </a:t>
            </a:r>
            <a:r>
              <a:rPr sz="3200" spc="-30" dirty="0" smtClean="0">
                <a:latin typeface="Calibri"/>
                <a:cs typeface="Calibri"/>
              </a:rPr>
              <a:t>B</a:t>
            </a:r>
            <a:r>
              <a:rPr sz="3200" spc="-75" dirty="0" smtClean="0">
                <a:latin typeface="Calibri"/>
                <a:cs typeface="Calibri"/>
              </a:rPr>
              <a:t>r</a:t>
            </a:r>
            <a:r>
              <a:rPr sz="3200" spc="-25" dirty="0" smtClean="0">
                <a:latin typeface="Calibri"/>
                <a:cs typeface="Calibri"/>
              </a:rPr>
              <a:t>o</a:t>
            </a:r>
            <a:r>
              <a:rPr sz="3150" spc="15" baseline="-19841" dirty="0" smtClean="0">
                <a:latin typeface="Calibri"/>
                <a:cs typeface="Calibri"/>
              </a:rPr>
              <a:t>2</a:t>
            </a:r>
            <a:endParaRPr sz="3150" baseline="-19841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6244" y="3963542"/>
            <a:ext cx="3140710" cy="10725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527685" algn="l"/>
              </a:tabLst>
            </a:pPr>
            <a:r>
              <a:rPr sz="3200" spc="-35" dirty="0" smtClean="0">
                <a:latin typeface="Calibri"/>
                <a:cs typeface="Calibri"/>
              </a:rPr>
              <a:t>5</a:t>
            </a:r>
            <a:r>
              <a:rPr sz="3200" spc="-10" dirty="0" smtClean="0">
                <a:latin typeface="Calibri"/>
                <a:cs typeface="Calibri"/>
              </a:rPr>
              <a:t>.	</a:t>
            </a:r>
            <a:r>
              <a:rPr sz="3200" spc="-15" dirty="0" smtClean="0">
                <a:latin typeface="Calibri"/>
                <a:cs typeface="Calibri"/>
              </a:rPr>
              <a:t>Flush</a:t>
            </a:r>
            <a:r>
              <a:rPr sz="3200" spc="-5" dirty="0" smtClean="0">
                <a:latin typeface="Calibri"/>
                <a:cs typeface="Calibri"/>
              </a:rPr>
              <a:t> </a:t>
            </a:r>
            <a:r>
              <a:rPr sz="3200" spc="-20" dirty="0" smtClean="0">
                <a:latin typeface="Calibri"/>
                <a:cs typeface="Calibri"/>
              </a:rPr>
              <a:t>pac</a:t>
            </a:r>
            <a:r>
              <a:rPr sz="3200" spc="-125" dirty="0" smtClean="0">
                <a:latin typeface="Calibri"/>
                <a:cs typeface="Calibri"/>
              </a:rPr>
              <a:t>k</a:t>
            </a:r>
            <a:r>
              <a:rPr sz="3200" spc="-55" dirty="0" smtClean="0">
                <a:latin typeface="Calibri"/>
                <a:cs typeface="Calibri"/>
              </a:rPr>
              <a:t>e</a:t>
            </a:r>
            <a:r>
              <a:rPr sz="3200" spc="-10" dirty="0" smtClean="0">
                <a:latin typeface="Calibri"/>
                <a:cs typeface="Calibri"/>
              </a:rPr>
              <a:t>t</a:t>
            </a:r>
            <a:r>
              <a:rPr sz="3200" spc="-15" dirty="0" smtClean="0">
                <a:latin typeface="Calibri"/>
                <a:cs typeface="Calibri"/>
              </a:rPr>
              <a:t>s</a:t>
            </a:r>
            <a:r>
              <a:rPr sz="3200" spc="15" dirty="0" smtClean="0">
                <a:latin typeface="Calibri"/>
                <a:cs typeface="Calibri"/>
              </a:rPr>
              <a:t> </a:t>
            </a:r>
            <a:r>
              <a:rPr sz="3200" spc="-15" dirty="0" smtClean="0">
                <a:latin typeface="Calibri"/>
                <a:cs typeface="Calibri"/>
              </a:rPr>
              <a:t>in</a:t>
            </a:r>
            <a:endParaRPr sz="3200">
              <a:latin typeface="Calibri"/>
              <a:cs typeface="Calibri"/>
            </a:endParaRPr>
          </a:p>
          <a:p>
            <a:pPr marL="527685">
              <a:lnSpc>
                <a:spcPct val="100000"/>
              </a:lnSpc>
            </a:pPr>
            <a:r>
              <a:rPr sz="3200" spc="-50" dirty="0" smtClean="0">
                <a:latin typeface="Calibri"/>
                <a:cs typeface="Calibri"/>
              </a:rPr>
              <a:t>e</a:t>
            </a:r>
            <a:r>
              <a:rPr sz="3200" spc="-40" dirty="0" smtClean="0">
                <a:latin typeface="Calibri"/>
                <a:cs typeface="Calibri"/>
              </a:rPr>
              <a:t>v</a:t>
            </a:r>
            <a:r>
              <a:rPr sz="3200" spc="-20" dirty="0" smtClean="0">
                <a:latin typeface="Calibri"/>
                <a:cs typeface="Calibri"/>
              </a:rPr>
              <a:t>e</a:t>
            </a:r>
            <a:r>
              <a:rPr sz="3200" spc="-50" dirty="0" smtClean="0">
                <a:latin typeface="Calibri"/>
                <a:cs typeface="Calibri"/>
              </a:rPr>
              <a:t>n</a:t>
            </a:r>
            <a:r>
              <a:rPr sz="3200" spc="-10" dirty="0" smtClean="0">
                <a:latin typeface="Calibri"/>
                <a:cs typeface="Calibri"/>
              </a:rPr>
              <a:t>t</a:t>
            </a:r>
            <a:r>
              <a:rPr sz="3200" spc="-15" dirty="0" smtClean="0">
                <a:latin typeface="Calibri"/>
                <a:cs typeface="Calibri"/>
              </a:rPr>
              <a:t>s</a:t>
            </a:r>
            <a:r>
              <a:rPr sz="3200" spc="-5" dirty="0" smtClean="0">
                <a:latin typeface="Calibri"/>
                <a:cs typeface="Calibri"/>
              </a:rPr>
              <a:t> </a:t>
            </a:r>
            <a:r>
              <a:rPr sz="3200" spc="-35" dirty="0" smtClean="0">
                <a:latin typeface="Calibri"/>
                <a:cs typeface="Calibri"/>
              </a:rPr>
              <a:t>t</a:t>
            </a:r>
            <a:r>
              <a:rPr sz="3200" spc="-20" dirty="0" smtClean="0">
                <a:latin typeface="Calibri"/>
                <a:cs typeface="Calibri"/>
              </a:rPr>
              <a:t>o</a:t>
            </a:r>
            <a:r>
              <a:rPr sz="3200" spc="-5" dirty="0" smtClean="0">
                <a:latin typeface="Calibri"/>
                <a:cs typeface="Calibri"/>
              </a:rPr>
              <a:t> </a:t>
            </a:r>
            <a:r>
              <a:rPr sz="3200" spc="-35" dirty="0" smtClean="0">
                <a:latin typeface="Calibri"/>
                <a:cs typeface="Calibri"/>
              </a:rPr>
              <a:t>B</a:t>
            </a:r>
            <a:r>
              <a:rPr sz="3200" spc="-75" dirty="0" smtClean="0">
                <a:latin typeface="Calibri"/>
                <a:cs typeface="Calibri"/>
              </a:rPr>
              <a:t>r</a:t>
            </a:r>
            <a:r>
              <a:rPr sz="3200" spc="-15" dirty="0" smtClean="0">
                <a:latin typeface="Calibri"/>
                <a:cs typeface="Calibri"/>
              </a:rPr>
              <a:t>o</a:t>
            </a:r>
            <a:r>
              <a:rPr sz="3150" spc="15" baseline="-19841" dirty="0" smtClean="0">
                <a:latin typeface="Calibri"/>
                <a:cs typeface="Calibri"/>
              </a:rPr>
              <a:t>2</a:t>
            </a:r>
            <a:endParaRPr sz="3150" baseline="-19841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589904" y="3810304"/>
            <a:ext cx="596226" cy="5935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66725">
              <a:lnSpc>
                <a:spcPct val="100000"/>
              </a:lnSpc>
            </a:pPr>
            <a:r>
              <a:rPr sz="4400" b="1" spc="-45" dirty="0" smtClean="0">
                <a:solidFill>
                  <a:srgbClr val="E36C09"/>
                </a:solidFill>
                <a:latin typeface="Calibri"/>
                <a:cs typeface="Calibri"/>
              </a:rPr>
              <a:t>U</a:t>
            </a:r>
            <a:r>
              <a:rPr sz="4400" b="1" spc="-20" dirty="0" smtClean="0">
                <a:solidFill>
                  <a:srgbClr val="E36C09"/>
                </a:solidFill>
                <a:latin typeface="Calibri"/>
                <a:cs typeface="Calibri"/>
              </a:rPr>
              <a:t>se</a:t>
            </a:r>
            <a:r>
              <a:rPr sz="4400" b="1" spc="-5" dirty="0" smtClean="0">
                <a:solidFill>
                  <a:srgbClr val="E36C09"/>
                </a:solidFill>
                <a:latin typeface="Calibri"/>
                <a:cs typeface="Calibri"/>
              </a:rPr>
              <a:t> </a:t>
            </a:r>
            <a:r>
              <a:rPr sz="4400" b="1" spc="-40" dirty="0" smtClean="0">
                <a:solidFill>
                  <a:srgbClr val="E36C09"/>
                </a:solidFill>
                <a:latin typeface="Calibri"/>
                <a:cs typeface="Calibri"/>
              </a:rPr>
              <a:t>e</a:t>
            </a:r>
            <a:r>
              <a:rPr sz="4400" b="1" spc="-70" dirty="0" smtClean="0">
                <a:solidFill>
                  <a:srgbClr val="E36C09"/>
                </a:solidFill>
                <a:latin typeface="Calibri"/>
                <a:cs typeface="Calibri"/>
              </a:rPr>
              <a:t>v</a:t>
            </a:r>
            <a:r>
              <a:rPr sz="4400" b="1" spc="-25" dirty="0" smtClean="0">
                <a:solidFill>
                  <a:srgbClr val="E36C09"/>
                </a:solidFill>
                <a:latin typeface="Calibri"/>
                <a:cs typeface="Calibri"/>
              </a:rPr>
              <a:t>e</a:t>
            </a:r>
            <a:r>
              <a:rPr sz="4400" b="1" spc="-85" dirty="0" smtClean="0">
                <a:solidFill>
                  <a:srgbClr val="E36C09"/>
                </a:solidFill>
                <a:latin typeface="Calibri"/>
                <a:cs typeface="Calibri"/>
              </a:rPr>
              <a:t>n</a:t>
            </a:r>
            <a:r>
              <a:rPr sz="4400" b="1" spc="-20" dirty="0" smtClean="0">
                <a:solidFill>
                  <a:srgbClr val="E36C09"/>
                </a:solidFill>
                <a:latin typeface="Calibri"/>
                <a:cs typeface="Calibri"/>
              </a:rPr>
              <a:t>ts</a:t>
            </a:r>
            <a:r>
              <a:rPr sz="4400" b="1" spc="20" dirty="0" smtClean="0">
                <a:solidFill>
                  <a:srgbClr val="E36C09"/>
                </a:solidFill>
                <a:latin typeface="Calibri"/>
                <a:cs typeface="Calibri"/>
              </a:rPr>
              <a:t> </a:t>
            </a:r>
            <a:r>
              <a:rPr sz="4400" b="1" spc="-75" dirty="0" smtClean="0">
                <a:solidFill>
                  <a:srgbClr val="E36C09"/>
                </a:solidFill>
                <a:latin typeface="Calibri"/>
                <a:cs typeface="Calibri"/>
              </a:rPr>
              <a:t>f</a:t>
            </a:r>
            <a:r>
              <a:rPr sz="4400" b="1" spc="-20" dirty="0" smtClean="0">
                <a:solidFill>
                  <a:srgbClr val="E36C09"/>
                </a:solidFill>
                <a:latin typeface="Calibri"/>
                <a:cs typeface="Calibri"/>
              </a:rPr>
              <a:t>or</a:t>
            </a:r>
            <a:r>
              <a:rPr sz="4400" b="1" spc="-5" dirty="0" smtClean="0">
                <a:solidFill>
                  <a:srgbClr val="E36C09"/>
                </a:solidFill>
                <a:latin typeface="Calibri"/>
                <a:cs typeface="Calibri"/>
              </a:rPr>
              <a:t> </a:t>
            </a:r>
            <a:r>
              <a:rPr sz="4400" b="1" spc="-20" dirty="0" smtClean="0">
                <a:solidFill>
                  <a:srgbClr val="E36C09"/>
                </a:solidFill>
                <a:latin typeface="Calibri"/>
                <a:cs typeface="Calibri"/>
              </a:rPr>
              <a:t>loss-f</a:t>
            </a:r>
            <a:r>
              <a:rPr sz="4400" b="1" spc="-50" dirty="0" smtClean="0">
                <a:solidFill>
                  <a:srgbClr val="E36C09"/>
                </a:solidFill>
                <a:latin typeface="Calibri"/>
                <a:cs typeface="Calibri"/>
              </a:rPr>
              <a:t>r</a:t>
            </a:r>
            <a:r>
              <a:rPr sz="4400" b="1" spc="-25" dirty="0" smtClean="0">
                <a:solidFill>
                  <a:srgbClr val="E36C09"/>
                </a:solidFill>
                <a:latin typeface="Calibri"/>
                <a:cs typeface="Calibri"/>
              </a:rPr>
              <a:t>ee</a:t>
            </a:r>
            <a:r>
              <a:rPr sz="4400" b="1" spc="25" dirty="0" smtClean="0">
                <a:solidFill>
                  <a:srgbClr val="E36C09"/>
                </a:solidFill>
                <a:latin typeface="Calibri"/>
                <a:cs typeface="Calibri"/>
              </a:rPr>
              <a:t> </a:t>
            </a:r>
            <a:r>
              <a:rPr sz="4400" b="1" spc="-40" dirty="0" smtClean="0">
                <a:solidFill>
                  <a:srgbClr val="E36C09"/>
                </a:solidFill>
                <a:latin typeface="Calibri"/>
                <a:cs typeface="Calibri"/>
              </a:rPr>
              <a:t>m</a:t>
            </a:r>
            <a:r>
              <a:rPr sz="4400" b="1" spc="-60" dirty="0" smtClean="0">
                <a:solidFill>
                  <a:srgbClr val="E36C09"/>
                </a:solidFill>
                <a:latin typeface="Calibri"/>
                <a:cs typeface="Calibri"/>
              </a:rPr>
              <a:t>o</a:t>
            </a:r>
            <a:r>
              <a:rPr sz="4400" b="1" spc="-70" dirty="0" smtClean="0">
                <a:solidFill>
                  <a:srgbClr val="E36C09"/>
                </a:solidFill>
                <a:latin typeface="Calibri"/>
                <a:cs typeface="Calibri"/>
              </a:rPr>
              <a:t>v</a:t>
            </a:r>
            <a:r>
              <a:rPr sz="4400" b="1" spc="-25" dirty="0" smtClean="0">
                <a:solidFill>
                  <a:srgbClr val="E36C09"/>
                </a:solidFill>
                <a:latin typeface="Calibri"/>
                <a:cs typeface="Calibri"/>
              </a:rPr>
              <a:t>e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425696" y="4654296"/>
            <a:ext cx="1065276" cy="7223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661404" y="4677155"/>
            <a:ext cx="1014983" cy="72694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279391" y="3776471"/>
            <a:ext cx="1581912" cy="210311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184647" y="4614671"/>
            <a:ext cx="91439" cy="9143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540603" y="3800347"/>
            <a:ext cx="1275996" cy="1670558"/>
          </a:xfrm>
          <a:custGeom>
            <a:avLst/>
            <a:gdLst/>
            <a:ahLst/>
            <a:cxnLst/>
            <a:rect l="l" t="t" r="r" b="b"/>
            <a:pathLst>
              <a:path w="1275996" h="1670557">
                <a:moveTo>
                  <a:pt x="41972" y="1314129"/>
                </a:moveTo>
                <a:lnTo>
                  <a:pt x="6239" y="1329182"/>
                </a:lnTo>
                <a:lnTo>
                  <a:pt x="0" y="1352207"/>
                </a:lnTo>
                <a:lnTo>
                  <a:pt x="2694" y="1364360"/>
                </a:lnTo>
                <a:lnTo>
                  <a:pt x="125630" y="1670558"/>
                </a:lnTo>
                <a:lnTo>
                  <a:pt x="180555" y="1601851"/>
                </a:lnTo>
                <a:lnTo>
                  <a:pt x="174271" y="1601851"/>
                </a:lnTo>
                <a:lnTo>
                  <a:pt x="98960" y="1589786"/>
                </a:lnTo>
                <a:lnTo>
                  <a:pt x="104294" y="1556639"/>
                </a:lnTo>
                <a:lnTo>
                  <a:pt x="110771" y="1520063"/>
                </a:lnTo>
                <a:lnTo>
                  <a:pt x="118137" y="1483105"/>
                </a:lnTo>
                <a:lnTo>
                  <a:pt x="123167" y="1461035"/>
                </a:lnTo>
                <a:lnTo>
                  <a:pt x="69793" y="1329156"/>
                </a:lnTo>
                <a:lnTo>
                  <a:pt x="62646" y="1321466"/>
                </a:lnTo>
                <a:lnTo>
                  <a:pt x="53290" y="1316320"/>
                </a:lnTo>
                <a:lnTo>
                  <a:pt x="41972" y="1314129"/>
                </a:lnTo>
                <a:close/>
              </a:path>
              <a:path w="1275996" h="1670557">
                <a:moveTo>
                  <a:pt x="123167" y="1461035"/>
                </a:moveTo>
                <a:lnTo>
                  <a:pt x="118137" y="1483105"/>
                </a:lnTo>
                <a:lnTo>
                  <a:pt x="110771" y="1520063"/>
                </a:lnTo>
                <a:lnTo>
                  <a:pt x="104294" y="1556639"/>
                </a:lnTo>
                <a:lnTo>
                  <a:pt x="98960" y="1589786"/>
                </a:lnTo>
                <a:lnTo>
                  <a:pt x="174271" y="1601851"/>
                </a:lnTo>
                <a:lnTo>
                  <a:pt x="177489" y="1581658"/>
                </a:lnTo>
                <a:lnTo>
                  <a:pt x="171985" y="1581658"/>
                </a:lnTo>
                <a:lnTo>
                  <a:pt x="106834" y="1572005"/>
                </a:lnTo>
                <a:lnTo>
                  <a:pt x="147489" y="1521132"/>
                </a:lnTo>
                <a:lnTo>
                  <a:pt x="123167" y="1461035"/>
                </a:lnTo>
                <a:close/>
              </a:path>
              <a:path w="1275996" h="1670557">
                <a:moveTo>
                  <a:pt x="304086" y="1351040"/>
                </a:moveTo>
                <a:lnTo>
                  <a:pt x="204068" y="1450333"/>
                </a:lnTo>
                <a:lnTo>
                  <a:pt x="192432" y="1499870"/>
                </a:lnTo>
                <a:lnTo>
                  <a:pt x="179351" y="1569973"/>
                </a:lnTo>
                <a:lnTo>
                  <a:pt x="174271" y="1601851"/>
                </a:lnTo>
                <a:lnTo>
                  <a:pt x="180555" y="1601851"/>
                </a:lnTo>
                <a:lnTo>
                  <a:pt x="331624" y="1412875"/>
                </a:lnTo>
                <a:lnTo>
                  <a:pt x="335806" y="1406338"/>
                </a:lnTo>
                <a:lnTo>
                  <a:pt x="338941" y="1396363"/>
                </a:lnTo>
                <a:lnTo>
                  <a:pt x="338758" y="1385692"/>
                </a:lnTo>
                <a:lnTo>
                  <a:pt x="335004" y="1374733"/>
                </a:lnTo>
                <a:lnTo>
                  <a:pt x="327430" y="1363893"/>
                </a:lnTo>
                <a:lnTo>
                  <a:pt x="315783" y="1353580"/>
                </a:lnTo>
                <a:lnTo>
                  <a:pt x="304086" y="1351040"/>
                </a:lnTo>
                <a:close/>
              </a:path>
              <a:path w="1275996" h="1670557">
                <a:moveTo>
                  <a:pt x="147489" y="1521132"/>
                </a:moveTo>
                <a:lnTo>
                  <a:pt x="106834" y="1572005"/>
                </a:lnTo>
                <a:lnTo>
                  <a:pt x="171985" y="1581658"/>
                </a:lnTo>
                <a:lnTo>
                  <a:pt x="147489" y="1521132"/>
                </a:lnTo>
                <a:close/>
              </a:path>
              <a:path w="1275996" h="1670557">
                <a:moveTo>
                  <a:pt x="204068" y="1450333"/>
                </a:moveTo>
                <a:lnTo>
                  <a:pt x="147489" y="1521132"/>
                </a:lnTo>
                <a:lnTo>
                  <a:pt x="171985" y="1581658"/>
                </a:lnTo>
                <a:lnTo>
                  <a:pt x="177489" y="1581658"/>
                </a:lnTo>
                <a:lnTo>
                  <a:pt x="179351" y="1569973"/>
                </a:lnTo>
                <a:lnTo>
                  <a:pt x="185574" y="1534921"/>
                </a:lnTo>
                <a:lnTo>
                  <a:pt x="192432" y="1499870"/>
                </a:lnTo>
                <a:lnTo>
                  <a:pt x="200433" y="1464564"/>
                </a:lnTo>
                <a:lnTo>
                  <a:pt x="204068" y="1450333"/>
                </a:lnTo>
                <a:close/>
              </a:path>
              <a:path w="1275996" h="1670557">
                <a:moveTo>
                  <a:pt x="1268757" y="0"/>
                </a:moveTo>
                <a:lnTo>
                  <a:pt x="1193319" y="10668"/>
                </a:lnTo>
                <a:lnTo>
                  <a:pt x="1197764" y="41528"/>
                </a:lnTo>
                <a:lnTo>
                  <a:pt x="1199161" y="55879"/>
                </a:lnTo>
                <a:lnTo>
                  <a:pt x="1199923" y="70357"/>
                </a:lnTo>
                <a:lnTo>
                  <a:pt x="1199669" y="84835"/>
                </a:lnTo>
                <a:lnTo>
                  <a:pt x="1198653" y="100075"/>
                </a:lnTo>
                <a:lnTo>
                  <a:pt x="1187096" y="149606"/>
                </a:lnTo>
                <a:lnTo>
                  <a:pt x="1170332" y="188849"/>
                </a:lnTo>
                <a:lnTo>
                  <a:pt x="1151028" y="223519"/>
                </a:lnTo>
                <a:lnTo>
                  <a:pt x="1125120" y="262381"/>
                </a:lnTo>
                <a:lnTo>
                  <a:pt x="1091719" y="306577"/>
                </a:lnTo>
                <a:lnTo>
                  <a:pt x="1064668" y="338708"/>
                </a:lnTo>
                <a:lnTo>
                  <a:pt x="1031648" y="373760"/>
                </a:lnTo>
                <a:lnTo>
                  <a:pt x="992405" y="412241"/>
                </a:lnTo>
                <a:lnTo>
                  <a:pt x="923952" y="475106"/>
                </a:lnTo>
                <a:lnTo>
                  <a:pt x="846736" y="543051"/>
                </a:lnTo>
                <a:lnTo>
                  <a:pt x="650140" y="712596"/>
                </a:lnTo>
                <a:lnTo>
                  <a:pt x="593625" y="762253"/>
                </a:lnTo>
                <a:lnTo>
                  <a:pt x="538380" y="811910"/>
                </a:lnTo>
                <a:lnTo>
                  <a:pt x="485548" y="860932"/>
                </a:lnTo>
                <a:lnTo>
                  <a:pt x="435891" y="909319"/>
                </a:lnTo>
                <a:lnTo>
                  <a:pt x="390171" y="956437"/>
                </a:lnTo>
                <a:lnTo>
                  <a:pt x="349277" y="1002283"/>
                </a:lnTo>
                <a:lnTo>
                  <a:pt x="313717" y="1046607"/>
                </a:lnTo>
                <a:lnTo>
                  <a:pt x="283491" y="1089278"/>
                </a:lnTo>
                <a:lnTo>
                  <a:pt x="256440" y="1130934"/>
                </a:lnTo>
                <a:lnTo>
                  <a:pt x="232310" y="1171956"/>
                </a:lnTo>
                <a:lnTo>
                  <a:pt x="210720" y="1212595"/>
                </a:lnTo>
                <a:lnTo>
                  <a:pt x="191670" y="1252601"/>
                </a:lnTo>
                <a:lnTo>
                  <a:pt x="175033" y="1291970"/>
                </a:lnTo>
                <a:lnTo>
                  <a:pt x="160174" y="1331087"/>
                </a:lnTo>
                <a:lnTo>
                  <a:pt x="147474" y="1369821"/>
                </a:lnTo>
                <a:lnTo>
                  <a:pt x="136298" y="1407921"/>
                </a:lnTo>
                <a:lnTo>
                  <a:pt x="126646" y="1445767"/>
                </a:lnTo>
                <a:lnTo>
                  <a:pt x="123167" y="1461035"/>
                </a:lnTo>
                <a:lnTo>
                  <a:pt x="147489" y="1521132"/>
                </a:lnTo>
                <a:lnTo>
                  <a:pt x="204068" y="1450333"/>
                </a:lnTo>
                <a:lnTo>
                  <a:pt x="209450" y="1429258"/>
                </a:lnTo>
                <a:lnTo>
                  <a:pt x="219737" y="1393697"/>
                </a:lnTo>
                <a:lnTo>
                  <a:pt x="245178" y="1321466"/>
                </a:lnTo>
                <a:lnTo>
                  <a:pt x="260758" y="1284732"/>
                </a:lnTo>
                <a:lnTo>
                  <a:pt x="278411" y="1247520"/>
                </a:lnTo>
                <a:lnTo>
                  <a:pt x="298350" y="1209928"/>
                </a:lnTo>
                <a:lnTo>
                  <a:pt x="320956" y="1171575"/>
                </a:lnTo>
                <a:lnTo>
                  <a:pt x="346102" y="1132585"/>
                </a:lnTo>
                <a:lnTo>
                  <a:pt x="374169" y="1093089"/>
                </a:lnTo>
                <a:lnTo>
                  <a:pt x="406554" y="1052321"/>
                </a:lnTo>
                <a:lnTo>
                  <a:pt x="445289" y="1009014"/>
                </a:lnTo>
                <a:lnTo>
                  <a:pt x="489358" y="963549"/>
                </a:lnTo>
                <a:lnTo>
                  <a:pt x="537745" y="916558"/>
                </a:lnTo>
                <a:lnTo>
                  <a:pt x="616485" y="843914"/>
                </a:lnTo>
                <a:lnTo>
                  <a:pt x="700051" y="770127"/>
                </a:lnTo>
                <a:lnTo>
                  <a:pt x="923571" y="577088"/>
                </a:lnTo>
                <a:lnTo>
                  <a:pt x="949733" y="554227"/>
                </a:lnTo>
                <a:lnTo>
                  <a:pt x="999390" y="509650"/>
                </a:lnTo>
                <a:lnTo>
                  <a:pt x="1045364" y="466978"/>
                </a:lnTo>
                <a:lnTo>
                  <a:pt x="1086512" y="426593"/>
                </a:lnTo>
                <a:lnTo>
                  <a:pt x="1122199" y="388493"/>
                </a:lnTo>
                <a:lnTo>
                  <a:pt x="1151536" y="353821"/>
                </a:lnTo>
                <a:lnTo>
                  <a:pt x="1176428" y="321437"/>
                </a:lnTo>
                <a:lnTo>
                  <a:pt x="1207797" y="276478"/>
                </a:lnTo>
                <a:lnTo>
                  <a:pt x="1232435" y="234695"/>
                </a:lnTo>
                <a:lnTo>
                  <a:pt x="1250723" y="196341"/>
                </a:lnTo>
                <a:lnTo>
                  <a:pt x="1266979" y="148335"/>
                </a:lnTo>
                <a:lnTo>
                  <a:pt x="1274726" y="105028"/>
                </a:lnTo>
                <a:lnTo>
                  <a:pt x="1275996" y="66293"/>
                </a:lnTo>
                <a:lnTo>
                  <a:pt x="1274980" y="48132"/>
                </a:lnTo>
                <a:lnTo>
                  <a:pt x="1273202" y="30860"/>
                </a:lnTo>
                <a:lnTo>
                  <a:pt x="1268757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7630414" y="5125973"/>
            <a:ext cx="664845" cy="5130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800" b="1" spc="5" dirty="0" smtClean="0">
                <a:solidFill>
                  <a:srgbClr val="E36C09"/>
                </a:solidFill>
                <a:latin typeface="Calibri"/>
                <a:cs typeface="Calibri"/>
              </a:rPr>
              <a:t>B</a:t>
            </a:r>
            <a:r>
              <a:rPr sz="2800" b="1" spc="-20" dirty="0" smtClean="0">
                <a:solidFill>
                  <a:srgbClr val="E36C09"/>
                </a:solidFill>
                <a:latin typeface="Calibri"/>
                <a:cs typeface="Calibri"/>
              </a:rPr>
              <a:t>r</a:t>
            </a:r>
            <a:r>
              <a:rPr sz="2800" b="1" spc="5" dirty="0" smtClean="0">
                <a:solidFill>
                  <a:srgbClr val="E36C09"/>
                </a:solidFill>
                <a:latin typeface="Calibri"/>
                <a:cs typeface="Calibri"/>
              </a:rPr>
              <a:t>o</a:t>
            </a:r>
            <a:r>
              <a:rPr sz="2775" b="1" spc="7" baseline="-19519" dirty="0" smtClean="0">
                <a:solidFill>
                  <a:srgbClr val="E36C09"/>
                </a:solidFill>
                <a:latin typeface="Calibri"/>
                <a:cs typeface="Calibri"/>
              </a:rPr>
              <a:t>2</a:t>
            </a:r>
            <a:endParaRPr sz="2775" baseline="-19519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267705" y="5125973"/>
            <a:ext cx="664210" cy="5130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800" b="1" spc="5" dirty="0" smtClean="0">
                <a:solidFill>
                  <a:srgbClr val="E36C09"/>
                </a:solidFill>
                <a:latin typeface="Calibri"/>
                <a:cs typeface="Calibri"/>
              </a:rPr>
              <a:t>B</a:t>
            </a:r>
            <a:r>
              <a:rPr sz="2800" b="1" spc="-20" dirty="0" smtClean="0">
                <a:solidFill>
                  <a:srgbClr val="E36C09"/>
                </a:solidFill>
                <a:latin typeface="Calibri"/>
                <a:cs typeface="Calibri"/>
              </a:rPr>
              <a:t>r</a:t>
            </a:r>
            <a:r>
              <a:rPr sz="2800" b="1" spc="5" dirty="0" smtClean="0">
                <a:solidFill>
                  <a:srgbClr val="E36C09"/>
                </a:solidFill>
                <a:latin typeface="Calibri"/>
                <a:cs typeface="Calibri"/>
              </a:rPr>
              <a:t>o</a:t>
            </a:r>
            <a:r>
              <a:rPr sz="2775" b="1" spc="7" baseline="-19519" dirty="0" smtClean="0">
                <a:solidFill>
                  <a:srgbClr val="E36C09"/>
                </a:solidFill>
                <a:latin typeface="Calibri"/>
                <a:cs typeface="Calibri"/>
              </a:rPr>
              <a:t>1</a:t>
            </a:r>
            <a:endParaRPr sz="2775" baseline="-19519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481576" y="4790821"/>
            <a:ext cx="1042162" cy="298450"/>
          </a:xfrm>
          <a:custGeom>
            <a:avLst/>
            <a:gdLst/>
            <a:ahLst/>
            <a:cxnLst/>
            <a:rect l="l" t="t" r="r" b="b"/>
            <a:pathLst>
              <a:path w="1042162" h="298450">
                <a:moveTo>
                  <a:pt x="833627" y="0"/>
                </a:moveTo>
                <a:lnTo>
                  <a:pt x="208407" y="0"/>
                </a:lnTo>
                <a:lnTo>
                  <a:pt x="0" y="149224"/>
                </a:lnTo>
                <a:lnTo>
                  <a:pt x="208407" y="298449"/>
                </a:lnTo>
                <a:lnTo>
                  <a:pt x="833627" y="298449"/>
                </a:lnTo>
                <a:lnTo>
                  <a:pt x="1042162" y="149224"/>
                </a:lnTo>
                <a:lnTo>
                  <a:pt x="83362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481576" y="4790821"/>
            <a:ext cx="1042162" cy="298450"/>
          </a:xfrm>
          <a:custGeom>
            <a:avLst/>
            <a:gdLst/>
            <a:ahLst/>
            <a:cxnLst/>
            <a:rect l="l" t="t" r="r" b="b"/>
            <a:pathLst>
              <a:path w="1042162" h="298450">
                <a:moveTo>
                  <a:pt x="0" y="149224"/>
                </a:moveTo>
                <a:lnTo>
                  <a:pt x="208407" y="0"/>
                </a:lnTo>
                <a:lnTo>
                  <a:pt x="833627" y="0"/>
                </a:lnTo>
                <a:lnTo>
                  <a:pt x="1042162" y="149224"/>
                </a:lnTo>
                <a:lnTo>
                  <a:pt x="833627" y="298449"/>
                </a:lnTo>
                <a:lnTo>
                  <a:pt x="208407" y="298449"/>
                </a:lnTo>
                <a:lnTo>
                  <a:pt x="0" y="149224"/>
                </a:lnTo>
                <a:close/>
              </a:path>
            </a:pathLst>
          </a:custGeom>
          <a:ln w="25400">
            <a:solidFill>
              <a:srgbClr val="C050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4758690" y="4789932"/>
            <a:ext cx="492759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b="1" spc="-10" dirty="0" smtClean="0">
                <a:latin typeface="Calibri"/>
                <a:cs typeface="Calibri"/>
              </a:rPr>
              <a:t>D</a:t>
            </a:r>
            <a:r>
              <a:rPr sz="1800" b="1" spc="-20" dirty="0" smtClean="0">
                <a:latin typeface="Calibri"/>
                <a:cs typeface="Calibri"/>
              </a:rPr>
              <a:t>ro</a:t>
            </a:r>
            <a:r>
              <a:rPr sz="1800" b="1" spc="-10" dirty="0" smtClean="0">
                <a:latin typeface="Calibri"/>
                <a:cs typeface="Calibri"/>
              </a:rPr>
              <a:t>p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7788275" y="4730877"/>
            <a:ext cx="1117853" cy="212598"/>
          </a:xfrm>
          <a:custGeom>
            <a:avLst/>
            <a:gdLst/>
            <a:ahLst/>
            <a:cxnLst/>
            <a:rect l="l" t="t" r="r" b="b"/>
            <a:pathLst>
              <a:path w="1117853" h="212598">
                <a:moveTo>
                  <a:pt x="0" y="212598"/>
                </a:moveTo>
                <a:lnTo>
                  <a:pt x="1117853" y="212598"/>
                </a:lnTo>
                <a:lnTo>
                  <a:pt x="1117853" y="0"/>
                </a:lnTo>
                <a:lnTo>
                  <a:pt x="0" y="0"/>
                </a:lnTo>
                <a:lnTo>
                  <a:pt x="0" y="212598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906129" y="4660010"/>
            <a:ext cx="70866" cy="283463"/>
          </a:xfrm>
          <a:custGeom>
            <a:avLst/>
            <a:gdLst/>
            <a:ahLst/>
            <a:cxnLst/>
            <a:rect l="l" t="t" r="r" b="b"/>
            <a:pathLst>
              <a:path w="70866" h="283463">
                <a:moveTo>
                  <a:pt x="70866" y="0"/>
                </a:moveTo>
                <a:lnTo>
                  <a:pt x="0" y="70865"/>
                </a:lnTo>
                <a:lnTo>
                  <a:pt x="0" y="283463"/>
                </a:lnTo>
                <a:lnTo>
                  <a:pt x="70866" y="212597"/>
                </a:lnTo>
                <a:lnTo>
                  <a:pt x="70866" y="0"/>
                </a:lnTo>
                <a:close/>
              </a:path>
            </a:pathLst>
          </a:custGeom>
          <a:solidFill>
            <a:srgbClr val="9A403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788275" y="4660010"/>
            <a:ext cx="1188720" cy="70865"/>
          </a:xfrm>
          <a:custGeom>
            <a:avLst/>
            <a:gdLst/>
            <a:ahLst/>
            <a:cxnLst/>
            <a:rect l="l" t="t" r="r" b="b"/>
            <a:pathLst>
              <a:path w="1188720" h="70865">
                <a:moveTo>
                  <a:pt x="1188720" y="0"/>
                </a:moveTo>
                <a:lnTo>
                  <a:pt x="70866" y="0"/>
                </a:lnTo>
                <a:lnTo>
                  <a:pt x="0" y="70865"/>
                </a:lnTo>
                <a:lnTo>
                  <a:pt x="1117853" y="70865"/>
                </a:lnTo>
                <a:lnTo>
                  <a:pt x="1188720" y="0"/>
                </a:lnTo>
                <a:close/>
              </a:path>
            </a:pathLst>
          </a:custGeom>
          <a:solidFill>
            <a:srgbClr val="CC716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788275" y="4660010"/>
            <a:ext cx="1188720" cy="283463"/>
          </a:xfrm>
          <a:custGeom>
            <a:avLst/>
            <a:gdLst/>
            <a:ahLst/>
            <a:cxnLst/>
            <a:rect l="l" t="t" r="r" b="b"/>
            <a:pathLst>
              <a:path w="1188720" h="283463">
                <a:moveTo>
                  <a:pt x="0" y="70865"/>
                </a:moveTo>
                <a:lnTo>
                  <a:pt x="70866" y="0"/>
                </a:lnTo>
                <a:lnTo>
                  <a:pt x="1188720" y="0"/>
                </a:lnTo>
                <a:lnTo>
                  <a:pt x="1188720" y="212597"/>
                </a:lnTo>
                <a:lnTo>
                  <a:pt x="1117853" y="283463"/>
                </a:lnTo>
                <a:lnTo>
                  <a:pt x="0" y="283463"/>
                </a:lnTo>
                <a:lnTo>
                  <a:pt x="0" y="70865"/>
                </a:lnTo>
                <a:close/>
              </a:path>
            </a:pathLst>
          </a:custGeom>
          <a:ln w="25400">
            <a:solidFill>
              <a:srgbClr val="8B383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788275" y="4660010"/>
            <a:ext cx="1188720" cy="70865"/>
          </a:xfrm>
          <a:custGeom>
            <a:avLst/>
            <a:gdLst/>
            <a:ahLst/>
            <a:cxnLst/>
            <a:rect l="l" t="t" r="r" b="b"/>
            <a:pathLst>
              <a:path w="1188720" h="70865">
                <a:moveTo>
                  <a:pt x="0" y="70865"/>
                </a:moveTo>
                <a:lnTo>
                  <a:pt x="1117853" y="70865"/>
                </a:lnTo>
                <a:lnTo>
                  <a:pt x="1188720" y="0"/>
                </a:lnTo>
              </a:path>
            </a:pathLst>
          </a:custGeom>
          <a:ln w="25400">
            <a:solidFill>
              <a:srgbClr val="8B383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906129" y="4730877"/>
            <a:ext cx="0" cy="212598"/>
          </a:xfrm>
          <a:custGeom>
            <a:avLst/>
            <a:gdLst/>
            <a:ahLst/>
            <a:cxnLst/>
            <a:rect l="l" t="t" r="r" b="b"/>
            <a:pathLst>
              <a:path h="212598">
                <a:moveTo>
                  <a:pt x="0" y="0"/>
                </a:moveTo>
                <a:lnTo>
                  <a:pt x="0" y="212598"/>
                </a:lnTo>
              </a:path>
            </a:pathLst>
          </a:custGeom>
          <a:ln w="25400">
            <a:solidFill>
              <a:srgbClr val="8B383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7772400" y="4686934"/>
            <a:ext cx="1118235" cy="2857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" algn="ctr">
              <a:lnSpc>
                <a:spcPct val="100000"/>
              </a:lnSpc>
            </a:pPr>
            <a:r>
              <a:rPr sz="1800" b="1" spc="-20" dirty="0" smtClean="0">
                <a:solidFill>
                  <a:srgbClr val="FFFFFF"/>
                </a:solidFill>
                <a:latin typeface="Calibri"/>
                <a:cs typeface="Calibri"/>
              </a:rPr>
              <a:t>R1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7772400" y="4722114"/>
            <a:ext cx="1117853" cy="212598"/>
          </a:xfrm>
          <a:custGeom>
            <a:avLst/>
            <a:gdLst/>
            <a:ahLst/>
            <a:cxnLst/>
            <a:rect l="l" t="t" r="r" b="b"/>
            <a:pathLst>
              <a:path w="1117853" h="212598">
                <a:moveTo>
                  <a:pt x="0" y="212598"/>
                </a:moveTo>
                <a:lnTo>
                  <a:pt x="1117853" y="212598"/>
                </a:lnTo>
                <a:lnTo>
                  <a:pt x="1117853" y="0"/>
                </a:lnTo>
                <a:lnTo>
                  <a:pt x="0" y="0"/>
                </a:lnTo>
                <a:lnTo>
                  <a:pt x="0" y="212598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890254" y="4651247"/>
            <a:ext cx="70866" cy="283463"/>
          </a:xfrm>
          <a:custGeom>
            <a:avLst/>
            <a:gdLst/>
            <a:ahLst/>
            <a:cxnLst/>
            <a:rect l="l" t="t" r="r" b="b"/>
            <a:pathLst>
              <a:path w="70866" h="283463">
                <a:moveTo>
                  <a:pt x="70866" y="0"/>
                </a:moveTo>
                <a:lnTo>
                  <a:pt x="0" y="70865"/>
                </a:lnTo>
                <a:lnTo>
                  <a:pt x="0" y="283463"/>
                </a:lnTo>
                <a:lnTo>
                  <a:pt x="70866" y="212597"/>
                </a:lnTo>
                <a:lnTo>
                  <a:pt x="70866" y="0"/>
                </a:lnTo>
                <a:close/>
              </a:path>
            </a:pathLst>
          </a:custGeom>
          <a:solidFill>
            <a:srgbClr val="9A403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772400" y="4651247"/>
            <a:ext cx="1188720" cy="70865"/>
          </a:xfrm>
          <a:custGeom>
            <a:avLst/>
            <a:gdLst/>
            <a:ahLst/>
            <a:cxnLst/>
            <a:rect l="l" t="t" r="r" b="b"/>
            <a:pathLst>
              <a:path w="1188720" h="70865">
                <a:moveTo>
                  <a:pt x="1188720" y="0"/>
                </a:moveTo>
                <a:lnTo>
                  <a:pt x="70866" y="0"/>
                </a:lnTo>
                <a:lnTo>
                  <a:pt x="0" y="70865"/>
                </a:lnTo>
                <a:lnTo>
                  <a:pt x="1117853" y="70865"/>
                </a:lnTo>
                <a:lnTo>
                  <a:pt x="1188720" y="0"/>
                </a:lnTo>
                <a:close/>
              </a:path>
            </a:pathLst>
          </a:custGeom>
          <a:solidFill>
            <a:srgbClr val="CC716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772400" y="4651247"/>
            <a:ext cx="1188720" cy="283463"/>
          </a:xfrm>
          <a:custGeom>
            <a:avLst/>
            <a:gdLst/>
            <a:ahLst/>
            <a:cxnLst/>
            <a:rect l="l" t="t" r="r" b="b"/>
            <a:pathLst>
              <a:path w="1188720" h="283463">
                <a:moveTo>
                  <a:pt x="0" y="70865"/>
                </a:moveTo>
                <a:lnTo>
                  <a:pt x="70866" y="0"/>
                </a:lnTo>
                <a:lnTo>
                  <a:pt x="1188720" y="0"/>
                </a:lnTo>
                <a:lnTo>
                  <a:pt x="1188720" y="212597"/>
                </a:lnTo>
                <a:lnTo>
                  <a:pt x="1117853" y="283463"/>
                </a:lnTo>
                <a:lnTo>
                  <a:pt x="0" y="283463"/>
                </a:lnTo>
                <a:lnTo>
                  <a:pt x="0" y="70865"/>
                </a:lnTo>
                <a:close/>
              </a:path>
            </a:pathLst>
          </a:custGeom>
          <a:ln w="25400">
            <a:solidFill>
              <a:srgbClr val="8B383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772400" y="4651247"/>
            <a:ext cx="1188720" cy="70865"/>
          </a:xfrm>
          <a:custGeom>
            <a:avLst/>
            <a:gdLst/>
            <a:ahLst/>
            <a:cxnLst/>
            <a:rect l="l" t="t" r="r" b="b"/>
            <a:pathLst>
              <a:path w="1188720" h="70865">
                <a:moveTo>
                  <a:pt x="0" y="70865"/>
                </a:moveTo>
                <a:lnTo>
                  <a:pt x="1117853" y="70865"/>
                </a:lnTo>
                <a:lnTo>
                  <a:pt x="1188720" y="0"/>
                </a:lnTo>
              </a:path>
            </a:pathLst>
          </a:custGeom>
          <a:ln w="25400">
            <a:solidFill>
              <a:srgbClr val="8B383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890254" y="4722114"/>
            <a:ext cx="0" cy="212598"/>
          </a:xfrm>
          <a:custGeom>
            <a:avLst/>
            <a:gdLst/>
            <a:ahLst/>
            <a:cxnLst/>
            <a:rect l="l" t="t" r="r" b="b"/>
            <a:pathLst>
              <a:path h="212598">
                <a:moveTo>
                  <a:pt x="0" y="0"/>
                </a:moveTo>
                <a:lnTo>
                  <a:pt x="0" y="212598"/>
                </a:lnTo>
              </a:path>
            </a:pathLst>
          </a:custGeom>
          <a:ln w="25400">
            <a:solidFill>
              <a:srgbClr val="8B383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8046846" y="4678426"/>
            <a:ext cx="572770" cy="2990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 smtClean="0">
                <a:solidFill>
                  <a:srgbClr val="FFFFFF"/>
                </a:solidFill>
                <a:latin typeface="Calibri"/>
                <a:cs typeface="Calibri"/>
              </a:rPr>
              <a:t>R1</a:t>
            </a:r>
            <a:r>
              <a:rPr sz="1800" b="1" spc="-15" dirty="0" smtClean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1800" b="1" spc="0" dirty="0" smtClean="0">
                <a:solidFill>
                  <a:srgbClr val="FFFFFF"/>
                </a:solidFill>
                <a:latin typeface="Calibri"/>
                <a:cs typeface="Calibri"/>
              </a:rPr>
              <a:t>R2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433054" y="6375806"/>
            <a:ext cx="178435" cy="2038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spc="-10" dirty="0" smtClean="0">
                <a:solidFill>
                  <a:srgbClr val="888888"/>
                </a:solidFill>
                <a:latin typeface="Calibri"/>
                <a:cs typeface="Calibri"/>
              </a:rPr>
              <a:t>16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6244" y="1621409"/>
            <a:ext cx="5998845" cy="23412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615950" indent="-603885">
              <a:lnSpc>
                <a:spcPct val="100000"/>
              </a:lnSpc>
              <a:buSzPct val="133333"/>
              <a:buFont typeface="Calibri"/>
              <a:buAutoNum type="arabicPeriod"/>
              <a:tabLst>
                <a:tab pos="615950" algn="l"/>
              </a:tabLst>
            </a:pPr>
            <a:r>
              <a:rPr sz="2400" spc="-25" dirty="0" smtClean="0">
                <a:latin typeface="Lucida Console"/>
                <a:cs typeface="Lucida Console"/>
              </a:rPr>
              <a:t>enableEve</a:t>
            </a:r>
            <a:r>
              <a:rPr sz="2400" spc="10" dirty="0" smtClean="0">
                <a:latin typeface="Lucida Console"/>
                <a:cs typeface="Lucida Console"/>
              </a:rPr>
              <a:t>n</a:t>
            </a:r>
            <a:r>
              <a:rPr sz="2400" spc="-25" dirty="0" smtClean="0">
                <a:latin typeface="Lucida Console"/>
                <a:cs typeface="Lucida Console"/>
              </a:rPr>
              <a:t>t</a:t>
            </a:r>
            <a:r>
              <a:rPr sz="2400" spc="0" dirty="0" smtClean="0">
                <a:latin typeface="Lucida Console"/>
                <a:cs typeface="Lucida Console"/>
              </a:rPr>
              <a:t>s</a:t>
            </a:r>
            <a:r>
              <a:rPr sz="2400" spc="-25" dirty="0" smtClean="0">
                <a:latin typeface="Lucida Console"/>
                <a:cs typeface="Lucida Console"/>
              </a:rPr>
              <a:t>(r</a:t>
            </a:r>
            <a:r>
              <a:rPr sz="2400" spc="0" dirty="0" smtClean="0">
                <a:latin typeface="Lucida Console"/>
                <a:cs typeface="Lucida Console"/>
              </a:rPr>
              <a:t>e</a:t>
            </a:r>
            <a:r>
              <a:rPr sz="2400" spc="-25" dirty="0" smtClean="0">
                <a:latin typeface="Lucida Console"/>
                <a:cs typeface="Lucida Console"/>
              </a:rPr>
              <a:t>d</a:t>
            </a:r>
            <a:r>
              <a:rPr sz="2400" spc="0" dirty="0" smtClean="0">
                <a:latin typeface="Lucida Console"/>
                <a:cs typeface="Lucida Console"/>
              </a:rPr>
              <a:t>,</a:t>
            </a:r>
            <a:r>
              <a:rPr sz="2400" spc="-25" dirty="0" smtClean="0">
                <a:latin typeface="Lucida Console"/>
                <a:cs typeface="Lucida Console"/>
              </a:rPr>
              <a:t>d</a:t>
            </a:r>
            <a:r>
              <a:rPr sz="2400" spc="0" dirty="0" smtClean="0">
                <a:latin typeface="Lucida Console"/>
                <a:cs typeface="Lucida Console"/>
              </a:rPr>
              <a:t>r</a:t>
            </a:r>
            <a:r>
              <a:rPr sz="2400" spc="-25" dirty="0" smtClean="0">
                <a:latin typeface="Lucida Console"/>
                <a:cs typeface="Lucida Console"/>
              </a:rPr>
              <a:t>op</a:t>
            </a:r>
            <a:r>
              <a:rPr sz="2400" spc="-15" dirty="0" smtClean="0">
                <a:latin typeface="Lucida Console"/>
                <a:cs typeface="Lucida Console"/>
              </a:rPr>
              <a:t>)</a:t>
            </a:r>
            <a:r>
              <a:rPr sz="2400" spc="-590" dirty="0" smtClean="0">
                <a:latin typeface="Lucida Console"/>
                <a:cs typeface="Lucida Console"/>
              </a:rPr>
              <a:t> </a:t>
            </a:r>
            <a:r>
              <a:rPr sz="3200" spc="-20" dirty="0" smtClean="0">
                <a:latin typeface="Calibri"/>
                <a:cs typeface="Calibri"/>
              </a:rPr>
              <a:t>on</a:t>
            </a:r>
            <a:r>
              <a:rPr sz="3200" spc="-5" dirty="0" smtClean="0">
                <a:latin typeface="Calibri"/>
                <a:cs typeface="Calibri"/>
              </a:rPr>
              <a:t> </a:t>
            </a:r>
            <a:r>
              <a:rPr sz="3200" spc="-20" dirty="0" smtClean="0">
                <a:latin typeface="Calibri"/>
                <a:cs typeface="Calibri"/>
              </a:rPr>
              <a:t>B</a:t>
            </a:r>
            <a:r>
              <a:rPr sz="3200" spc="-85" dirty="0" smtClean="0">
                <a:latin typeface="Calibri"/>
                <a:cs typeface="Calibri"/>
              </a:rPr>
              <a:t>r</a:t>
            </a:r>
            <a:r>
              <a:rPr sz="3200" spc="-20" dirty="0" smtClean="0">
                <a:latin typeface="Calibri"/>
                <a:cs typeface="Calibri"/>
              </a:rPr>
              <a:t>o</a:t>
            </a:r>
            <a:r>
              <a:rPr sz="3150" spc="15" baseline="-19841" dirty="0" smtClean="0">
                <a:latin typeface="Calibri"/>
                <a:cs typeface="Calibri"/>
              </a:rPr>
              <a:t>1</a:t>
            </a:r>
            <a:endParaRPr sz="3150" baseline="-19841">
              <a:latin typeface="Calibri"/>
              <a:cs typeface="Calibri"/>
            </a:endParaRPr>
          </a:p>
          <a:p>
            <a:pPr>
              <a:lnSpc>
                <a:spcPts val="750"/>
              </a:lnSpc>
              <a:spcBef>
                <a:spcPts val="20"/>
              </a:spcBef>
              <a:buFont typeface="Calibri"/>
              <a:buAutoNum type="arabicPeriod"/>
            </a:pPr>
            <a:endParaRPr sz="750"/>
          </a:p>
          <a:p>
            <a:pPr marL="615950" indent="-603885">
              <a:lnSpc>
                <a:spcPct val="100000"/>
              </a:lnSpc>
              <a:buSzPct val="133333"/>
              <a:buFont typeface="Calibri"/>
              <a:buAutoNum type="arabicPeriod"/>
              <a:tabLst>
                <a:tab pos="615950" algn="l"/>
              </a:tabLst>
            </a:pPr>
            <a:r>
              <a:rPr sz="2400" spc="-10" dirty="0" smtClean="0">
                <a:latin typeface="Lucida Console"/>
                <a:cs typeface="Lucida Console"/>
              </a:rPr>
              <a:t>ge</a:t>
            </a:r>
            <a:r>
              <a:rPr sz="2400" spc="-5" dirty="0" smtClean="0">
                <a:latin typeface="Lucida Console"/>
                <a:cs typeface="Lucida Console"/>
              </a:rPr>
              <a:t>t</a:t>
            </a:r>
            <a:r>
              <a:rPr sz="3200" spc="-25" dirty="0" smtClean="0">
                <a:latin typeface="Calibri"/>
                <a:cs typeface="Calibri"/>
              </a:rPr>
              <a:t>/</a:t>
            </a:r>
            <a:r>
              <a:rPr sz="2400" spc="-10" dirty="0" smtClean="0">
                <a:latin typeface="Lucida Console"/>
                <a:cs typeface="Lucida Console"/>
              </a:rPr>
              <a:t>dele</a:t>
            </a:r>
            <a:r>
              <a:rPr sz="2400" spc="10" dirty="0" smtClean="0">
                <a:latin typeface="Lucida Console"/>
                <a:cs typeface="Lucida Console"/>
              </a:rPr>
              <a:t>t</a:t>
            </a:r>
            <a:r>
              <a:rPr sz="2400" spc="0" dirty="0" smtClean="0">
                <a:latin typeface="Lucida Console"/>
                <a:cs typeface="Lucida Console"/>
              </a:rPr>
              <a:t>e</a:t>
            </a:r>
            <a:r>
              <a:rPr sz="2400" spc="-630" dirty="0" smtClean="0">
                <a:latin typeface="Lucida Console"/>
                <a:cs typeface="Lucida Console"/>
              </a:rPr>
              <a:t> </a:t>
            </a:r>
            <a:r>
              <a:rPr sz="3200" spc="-20" dirty="0" smtClean="0">
                <a:latin typeface="Calibri"/>
                <a:cs typeface="Calibri"/>
              </a:rPr>
              <a:t>on</a:t>
            </a:r>
            <a:r>
              <a:rPr sz="3200" spc="15" dirty="0" smtClean="0">
                <a:latin typeface="Calibri"/>
                <a:cs typeface="Calibri"/>
              </a:rPr>
              <a:t> </a:t>
            </a:r>
            <a:r>
              <a:rPr sz="3200" spc="-30" dirty="0" smtClean="0">
                <a:latin typeface="Calibri"/>
                <a:cs typeface="Calibri"/>
              </a:rPr>
              <a:t>B</a:t>
            </a:r>
            <a:r>
              <a:rPr sz="3200" spc="-75" dirty="0" smtClean="0">
                <a:latin typeface="Calibri"/>
                <a:cs typeface="Calibri"/>
              </a:rPr>
              <a:t>r</a:t>
            </a:r>
            <a:r>
              <a:rPr sz="3200" spc="-20" dirty="0" smtClean="0">
                <a:latin typeface="Calibri"/>
                <a:cs typeface="Calibri"/>
              </a:rPr>
              <a:t>o</a:t>
            </a:r>
            <a:r>
              <a:rPr sz="3150" spc="15" baseline="-19841" dirty="0" smtClean="0">
                <a:latin typeface="Calibri"/>
                <a:cs typeface="Calibri"/>
              </a:rPr>
              <a:t>1</a:t>
            </a:r>
            <a:endParaRPr sz="3150" baseline="-19841">
              <a:latin typeface="Calibri"/>
              <a:cs typeface="Calibri"/>
            </a:endParaRPr>
          </a:p>
          <a:p>
            <a:pPr>
              <a:lnSpc>
                <a:spcPts val="750"/>
              </a:lnSpc>
              <a:spcBef>
                <a:spcPts val="20"/>
              </a:spcBef>
              <a:buFont typeface="Calibri"/>
              <a:buAutoNum type="arabicPeriod"/>
            </a:pPr>
            <a:endParaRPr sz="750"/>
          </a:p>
          <a:p>
            <a:pPr marL="527685" indent="-515620">
              <a:lnSpc>
                <a:spcPct val="100000"/>
              </a:lnSpc>
              <a:buFont typeface="Calibri"/>
              <a:buAutoNum type="arabicPeriod"/>
              <a:tabLst>
                <a:tab pos="527685" algn="l"/>
              </a:tabLst>
            </a:pPr>
            <a:r>
              <a:rPr sz="3200" spc="-30" dirty="0" smtClean="0">
                <a:latin typeface="Calibri"/>
                <a:cs typeface="Calibri"/>
              </a:rPr>
              <a:t>B</a:t>
            </a:r>
            <a:r>
              <a:rPr sz="3200" spc="-20" dirty="0" smtClean="0">
                <a:latin typeface="Calibri"/>
                <a:cs typeface="Calibri"/>
              </a:rPr>
              <a:t>u</a:t>
            </a:r>
            <a:r>
              <a:rPr sz="3200" spc="-25" dirty="0" smtClean="0">
                <a:latin typeface="Calibri"/>
                <a:cs typeface="Calibri"/>
              </a:rPr>
              <a:t>f</a:t>
            </a:r>
            <a:r>
              <a:rPr sz="3200" spc="-75" dirty="0" smtClean="0">
                <a:latin typeface="Calibri"/>
                <a:cs typeface="Calibri"/>
              </a:rPr>
              <a:t>f</a:t>
            </a:r>
            <a:r>
              <a:rPr sz="3200" spc="-15" dirty="0" smtClean="0">
                <a:latin typeface="Calibri"/>
                <a:cs typeface="Calibri"/>
              </a:rPr>
              <a:t>er</a:t>
            </a:r>
            <a:r>
              <a:rPr sz="3200" spc="-45" dirty="0" smtClean="0">
                <a:latin typeface="Calibri"/>
                <a:cs typeface="Calibri"/>
              </a:rPr>
              <a:t> </a:t>
            </a:r>
            <a:r>
              <a:rPr sz="3200" spc="-55" dirty="0" smtClean="0">
                <a:latin typeface="Calibri"/>
                <a:cs typeface="Calibri"/>
              </a:rPr>
              <a:t>e</a:t>
            </a:r>
            <a:r>
              <a:rPr sz="3200" spc="-45" dirty="0" smtClean="0">
                <a:latin typeface="Calibri"/>
                <a:cs typeface="Calibri"/>
              </a:rPr>
              <a:t>v</a:t>
            </a:r>
            <a:r>
              <a:rPr sz="3200" spc="-20" dirty="0" smtClean="0">
                <a:latin typeface="Calibri"/>
                <a:cs typeface="Calibri"/>
              </a:rPr>
              <a:t>e</a:t>
            </a:r>
            <a:r>
              <a:rPr sz="3200" spc="-50" dirty="0" smtClean="0">
                <a:latin typeface="Calibri"/>
                <a:cs typeface="Calibri"/>
              </a:rPr>
              <a:t>n</a:t>
            </a:r>
            <a:r>
              <a:rPr sz="3200" spc="-10" dirty="0" smtClean="0">
                <a:latin typeface="Calibri"/>
                <a:cs typeface="Calibri"/>
              </a:rPr>
              <a:t>t</a:t>
            </a:r>
            <a:r>
              <a:rPr sz="3200" spc="-15" dirty="0" smtClean="0">
                <a:latin typeface="Calibri"/>
                <a:cs typeface="Calibri"/>
              </a:rPr>
              <a:t>s</a:t>
            </a:r>
            <a:r>
              <a:rPr sz="3200" spc="15" dirty="0" smtClean="0">
                <a:latin typeface="Calibri"/>
                <a:cs typeface="Calibri"/>
              </a:rPr>
              <a:t> </a:t>
            </a:r>
            <a:r>
              <a:rPr sz="3200" spc="-40" dirty="0" smtClean="0">
                <a:latin typeface="Calibri"/>
                <a:cs typeface="Calibri"/>
              </a:rPr>
              <a:t>a</a:t>
            </a:r>
            <a:r>
              <a:rPr sz="3200" spc="-15" dirty="0" smtClean="0">
                <a:latin typeface="Calibri"/>
                <a:cs typeface="Calibri"/>
              </a:rPr>
              <a:t>t</a:t>
            </a:r>
            <a:r>
              <a:rPr sz="3200" spc="5" dirty="0" smtClean="0">
                <a:latin typeface="Calibri"/>
                <a:cs typeface="Calibri"/>
              </a:rPr>
              <a:t> </a:t>
            </a:r>
            <a:r>
              <a:rPr sz="3200" spc="-50" dirty="0" smtClean="0">
                <a:latin typeface="Calibri"/>
                <a:cs typeface="Calibri"/>
              </a:rPr>
              <a:t>c</a:t>
            </a:r>
            <a:r>
              <a:rPr sz="3200" spc="-20" dirty="0" smtClean="0">
                <a:latin typeface="Calibri"/>
                <a:cs typeface="Calibri"/>
              </a:rPr>
              <a:t>o</a:t>
            </a:r>
            <a:r>
              <a:rPr sz="3200" spc="-50" dirty="0" smtClean="0">
                <a:latin typeface="Calibri"/>
                <a:cs typeface="Calibri"/>
              </a:rPr>
              <a:t>n</a:t>
            </a:r>
            <a:r>
              <a:rPr sz="3200" spc="-10" dirty="0" smtClean="0">
                <a:latin typeface="Calibri"/>
                <a:cs typeface="Calibri"/>
              </a:rPr>
              <a:t>t</a:t>
            </a:r>
            <a:r>
              <a:rPr sz="3200" spc="-75" dirty="0" smtClean="0">
                <a:latin typeface="Calibri"/>
                <a:cs typeface="Calibri"/>
              </a:rPr>
              <a:t>r</a:t>
            </a:r>
            <a:r>
              <a:rPr sz="3200" spc="-15" dirty="0" smtClean="0">
                <a:latin typeface="Calibri"/>
                <a:cs typeface="Calibri"/>
              </a:rPr>
              <a:t>ol</a:t>
            </a:r>
            <a:r>
              <a:rPr sz="3200" spc="5" dirty="0" smtClean="0">
                <a:latin typeface="Calibri"/>
                <a:cs typeface="Calibri"/>
              </a:rPr>
              <a:t>l</a:t>
            </a:r>
            <a:r>
              <a:rPr sz="3200" spc="-15" dirty="0" smtClean="0">
                <a:latin typeface="Calibri"/>
                <a:cs typeface="Calibri"/>
              </a:rPr>
              <a:t>er</a:t>
            </a:r>
            <a:endParaRPr sz="3200">
              <a:latin typeface="Calibri"/>
              <a:cs typeface="Calibri"/>
            </a:endParaRPr>
          </a:p>
          <a:p>
            <a:pPr>
              <a:lnSpc>
                <a:spcPts val="750"/>
              </a:lnSpc>
              <a:spcBef>
                <a:spcPts val="19"/>
              </a:spcBef>
              <a:buFont typeface="Calibri"/>
              <a:buAutoNum type="arabicPeriod"/>
            </a:pPr>
            <a:endParaRPr sz="750"/>
          </a:p>
          <a:p>
            <a:pPr marL="615950" indent="-603885">
              <a:lnSpc>
                <a:spcPct val="100000"/>
              </a:lnSpc>
              <a:buSzPct val="133333"/>
              <a:buFont typeface="Calibri"/>
              <a:buAutoNum type="arabicPeriod"/>
              <a:tabLst>
                <a:tab pos="615950" algn="l"/>
              </a:tabLst>
            </a:pPr>
            <a:r>
              <a:rPr sz="2400" spc="-25" dirty="0" smtClean="0">
                <a:latin typeface="Lucida Console"/>
                <a:cs typeface="Lucida Console"/>
              </a:rPr>
              <a:t>pu</a:t>
            </a:r>
            <a:r>
              <a:rPr sz="2400" spc="-15" dirty="0" smtClean="0">
                <a:latin typeface="Lucida Console"/>
                <a:cs typeface="Lucida Console"/>
              </a:rPr>
              <a:t>t</a:t>
            </a:r>
            <a:r>
              <a:rPr sz="2400" spc="-685" dirty="0" smtClean="0">
                <a:latin typeface="Lucida Console"/>
                <a:cs typeface="Lucida Console"/>
              </a:rPr>
              <a:t> </a:t>
            </a:r>
            <a:r>
              <a:rPr sz="3200" spc="-20" dirty="0" smtClean="0">
                <a:latin typeface="Calibri"/>
                <a:cs typeface="Calibri"/>
              </a:rPr>
              <a:t>on</a:t>
            </a:r>
            <a:r>
              <a:rPr sz="3200" spc="15" dirty="0" smtClean="0">
                <a:latin typeface="Calibri"/>
                <a:cs typeface="Calibri"/>
              </a:rPr>
              <a:t> </a:t>
            </a:r>
            <a:r>
              <a:rPr sz="3200" spc="-30" dirty="0" smtClean="0">
                <a:latin typeface="Calibri"/>
                <a:cs typeface="Calibri"/>
              </a:rPr>
              <a:t>B</a:t>
            </a:r>
            <a:r>
              <a:rPr sz="3200" spc="-75" dirty="0" smtClean="0">
                <a:latin typeface="Calibri"/>
                <a:cs typeface="Calibri"/>
              </a:rPr>
              <a:t>r</a:t>
            </a:r>
            <a:r>
              <a:rPr sz="3200" spc="-25" dirty="0" smtClean="0">
                <a:latin typeface="Calibri"/>
                <a:cs typeface="Calibri"/>
              </a:rPr>
              <a:t>o</a:t>
            </a:r>
            <a:r>
              <a:rPr sz="3150" spc="15" baseline="-19841" dirty="0" smtClean="0">
                <a:latin typeface="Calibri"/>
                <a:cs typeface="Calibri"/>
              </a:rPr>
              <a:t>2</a:t>
            </a:r>
            <a:endParaRPr sz="3150" baseline="-19841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6244" y="3963542"/>
            <a:ext cx="3140710" cy="208216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527685" indent="-515620">
              <a:lnSpc>
                <a:spcPct val="100000"/>
              </a:lnSpc>
              <a:buFont typeface="Calibri"/>
              <a:buAutoNum type="arabicPeriod" startAt="5"/>
              <a:tabLst>
                <a:tab pos="527685" algn="l"/>
              </a:tabLst>
            </a:pPr>
            <a:r>
              <a:rPr sz="3200" spc="-15" dirty="0" smtClean="0">
                <a:latin typeface="Calibri"/>
                <a:cs typeface="Calibri"/>
              </a:rPr>
              <a:t>Flush</a:t>
            </a:r>
            <a:r>
              <a:rPr sz="3200" spc="-5" dirty="0" smtClean="0">
                <a:latin typeface="Calibri"/>
                <a:cs typeface="Calibri"/>
              </a:rPr>
              <a:t> </a:t>
            </a:r>
            <a:r>
              <a:rPr sz="3200" spc="-20" dirty="0" smtClean="0">
                <a:latin typeface="Calibri"/>
                <a:cs typeface="Calibri"/>
              </a:rPr>
              <a:t>pac</a:t>
            </a:r>
            <a:r>
              <a:rPr sz="3200" spc="-125" dirty="0" smtClean="0">
                <a:latin typeface="Calibri"/>
                <a:cs typeface="Calibri"/>
              </a:rPr>
              <a:t>k</a:t>
            </a:r>
            <a:r>
              <a:rPr sz="3200" spc="-55" dirty="0" smtClean="0">
                <a:latin typeface="Calibri"/>
                <a:cs typeface="Calibri"/>
              </a:rPr>
              <a:t>e</a:t>
            </a:r>
            <a:r>
              <a:rPr sz="3200" spc="-10" dirty="0" smtClean="0">
                <a:latin typeface="Calibri"/>
                <a:cs typeface="Calibri"/>
              </a:rPr>
              <a:t>t</a:t>
            </a:r>
            <a:r>
              <a:rPr sz="3200" spc="-15" dirty="0" smtClean="0">
                <a:latin typeface="Calibri"/>
                <a:cs typeface="Calibri"/>
              </a:rPr>
              <a:t>s</a:t>
            </a:r>
            <a:r>
              <a:rPr sz="3200" spc="15" dirty="0" smtClean="0">
                <a:latin typeface="Calibri"/>
                <a:cs typeface="Calibri"/>
              </a:rPr>
              <a:t> </a:t>
            </a:r>
            <a:r>
              <a:rPr sz="3200" spc="-15" dirty="0" smtClean="0">
                <a:latin typeface="Calibri"/>
                <a:cs typeface="Calibri"/>
              </a:rPr>
              <a:t>in</a:t>
            </a:r>
            <a:endParaRPr sz="3200">
              <a:latin typeface="Calibri"/>
              <a:cs typeface="Calibri"/>
            </a:endParaRPr>
          </a:p>
          <a:p>
            <a:pPr marL="527685">
              <a:lnSpc>
                <a:spcPct val="100000"/>
              </a:lnSpc>
            </a:pPr>
            <a:r>
              <a:rPr sz="3200" spc="-50" dirty="0" smtClean="0">
                <a:latin typeface="Calibri"/>
                <a:cs typeface="Calibri"/>
              </a:rPr>
              <a:t>e</a:t>
            </a:r>
            <a:r>
              <a:rPr sz="3200" spc="-40" dirty="0" smtClean="0">
                <a:latin typeface="Calibri"/>
                <a:cs typeface="Calibri"/>
              </a:rPr>
              <a:t>v</a:t>
            </a:r>
            <a:r>
              <a:rPr sz="3200" spc="-20" dirty="0" smtClean="0">
                <a:latin typeface="Calibri"/>
                <a:cs typeface="Calibri"/>
              </a:rPr>
              <a:t>e</a:t>
            </a:r>
            <a:r>
              <a:rPr sz="3200" spc="-50" dirty="0" smtClean="0">
                <a:latin typeface="Calibri"/>
                <a:cs typeface="Calibri"/>
              </a:rPr>
              <a:t>n</a:t>
            </a:r>
            <a:r>
              <a:rPr sz="3200" spc="-10" dirty="0" smtClean="0">
                <a:latin typeface="Calibri"/>
                <a:cs typeface="Calibri"/>
              </a:rPr>
              <a:t>t</a:t>
            </a:r>
            <a:r>
              <a:rPr sz="3200" spc="-15" dirty="0" smtClean="0">
                <a:latin typeface="Calibri"/>
                <a:cs typeface="Calibri"/>
              </a:rPr>
              <a:t>s</a:t>
            </a:r>
            <a:r>
              <a:rPr sz="3200" spc="-5" dirty="0" smtClean="0">
                <a:latin typeface="Calibri"/>
                <a:cs typeface="Calibri"/>
              </a:rPr>
              <a:t> </a:t>
            </a:r>
            <a:r>
              <a:rPr sz="3200" spc="-35" dirty="0" smtClean="0">
                <a:latin typeface="Calibri"/>
                <a:cs typeface="Calibri"/>
              </a:rPr>
              <a:t>t</a:t>
            </a:r>
            <a:r>
              <a:rPr sz="3200" spc="-20" dirty="0" smtClean="0">
                <a:latin typeface="Calibri"/>
                <a:cs typeface="Calibri"/>
              </a:rPr>
              <a:t>o</a:t>
            </a:r>
            <a:r>
              <a:rPr sz="3200" spc="-5" dirty="0" smtClean="0">
                <a:latin typeface="Calibri"/>
                <a:cs typeface="Calibri"/>
              </a:rPr>
              <a:t> </a:t>
            </a:r>
            <a:r>
              <a:rPr sz="3200" spc="-35" dirty="0" smtClean="0">
                <a:latin typeface="Calibri"/>
                <a:cs typeface="Calibri"/>
              </a:rPr>
              <a:t>B</a:t>
            </a:r>
            <a:r>
              <a:rPr sz="3200" spc="-75" dirty="0" smtClean="0">
                <a:latin typeface="Calibri"/>
                <a:cs typeface="Calibri"/>
              </a:rPr>
              <a:t>r</a:t>
            </a:r>
            <a:r>
              <a:rPr sz="3200" spc="-15" dirty="0" smtClean="0">
                <a:latin typeface="Calibri"/>
                <a:cs typeface="Calibri"/>
              </a:rPr>
              <a:t>o</a:t>
            </a:r>
            <a:r>
              <a:rPr sz="3150" spc="15" baseline="-19841" dirty="0" smtClean="0">
                <a:latin typeface="Calibri"/>
                <a:cs typeface="Calibri"/>
              </a:rPr>
              <a:t>2</a:t>
            </a:r>
            <a:endParaRPr sz="3150" baseline="-19841">
              <a:latin typeface="Calibri"/>
              <a:cs typeface="Calibri"/>
            </a:endParaRPr>
          </a:p>
          <a:p>
            <a:pPr>
              <a:lnSpc>
                <a:spcPts val="750"/>
              </a:lnSpc>
              <a:spcBef>
                <a:spcPts val="19"/>
              </a:spcBef>
            </a:pPr>
            <a:endParaRPr sz="750"/>
          </a:p>
          <a:p>
            <a:pPr marL="527685" indent="-515620">
              <a:lnSpc>
                <a:spcPct val="100000"/>
              </a:lnSpc>
              <a:buFont typeface="Calibri"/>
              <a:buAutoNum type="arabicPeriod" startAt="6"/>
              <a:tabLst>
                <a:tab pos="527685" algn="l"/>
              </a:tabLst>
            </a:pPr>
            <a:r>
              <a:rPr sz="3200" spc="-20" dirty="0" smtClean="0">
                <a:latin typeface="Calibri"/>
                <a:cs typeface="Calibri"/>
              </a:rPr>
              <a:t>Upd</a:t>
            </a:r>
            <a:r>
              <a:rPr sz="3200" spc="-45" dirty="0" smtClean="0">
                <a:latin typeface="Calibri"/>
                <a:cs typeface="Calibri"/>
              </a:rPr>
              <a:t>a</a:t>
            </a:r>
            <a:r>
              <a:rPr sz="3200" spc="-30" dirty="0" smtClean="0">
                <a:latin typeface="Calibri"/>
                <a:cs typeface="Calibri"/>
              </a:rPr>
              <a:t>t</a:t>
            </a:r>
            <a:r>
              <a:rPr sz="3200" spc="-20" dirty="0" smtClean="0">
                <a:latin typeface="Calibri"/>
                <a:cs typeface="Calibri"/>
              </a:rPr>
              <a:t>e</a:t>
            </a:r>
            <a:endParaRPr sz="3200">
              <a:latin typeface="Calibri"/>
              <a:cs typeface="Calibri"/>
            </a:endParaRPr>
          </a:p>
          <a:p>
            <a:pPr marL="527685">
              <a:lnSpc>
                <a:spcPct val="100000"/>
              </a:lnSpc>
            </a:pPr>
            <a:r>
              <a:rPr sz="3200" spc="-75" dirty="0" smtClean="0">
                <a:latin typeface="Calibri"/>
                <a:cs typeface="Calibri"/>
              </a:rPr>
              <a:t>f</a:t>
            </a:r>
            <a:r>
              <a:rPr sz="3200" spc="-20" dirty="0" smtClean="0">
                <a:latin typeface="Calibri"/>
                <a:cs typeface="Calibri"/>
              </a:rPr>
              <a:t>o</a:t>
            </a:r>
            <a:r>
              <a:rPr sz="3200" spc="-10" dirty="0" smtClean="0">
                <a:latin typeface="Calibri"/>
                <a:cs typeface="Calibri"/>
              </a:rPr>
              <a:t>r</a:t>
            </a:r>
            <a:r>
              <a:rPr sz="3200" spc="-80" dirty="0" smtClean="0">
                <a:latin typeface="Calibri"/>
                <a:cs typeface="Calibri"/>
              </a:rPr>
              <a:t>w</a:t>
            </a:r>
            <a:r>
              <a:rPr sz="3200" spc="-20" dirty="0" smtClean="0">
                <a:latin typeface="Calibri"/>
                <a:cs typeface="Calibri"/>
              </a:rPr>
              <a:t>a</a:t>
            </a:r>
            <a:r>
              <a:rPr sz="3200" spc="-70" dirty="0" smtClean="0">
                <a:latin typeface="Calibri"/>
                <a:cs typeface="Calibri"/>
              </a:rPr>
              <a:t>r</a:t>
            </a:r>
            <a:r>
              <a:rPr sz="3200" spc="-20" dirty="0" smtClean="0">
                <a:latin typeface="Calibri"/>
                <a:cs typeface="Calibri"/>
              </a:rPr>
              <a:t>d</a:t>
            </a:r>
            <a:r>
              <a:rPr sz="3200" spc="0" dirty="0" smtClean="0">
                <a:latin typeface="Calibri"/>
                <a:cs typeface="Calibri"/>
              </a:rPr>
              <a:t>i</a:t>
            </a:r>
            <a:r>
              <a:rPr sz="3200" spc="-20" dirty="0" smtClean="0">
                <a:latin typeface="Calibri"/>
                <a:cs typeface="Calibri"/>
              </a:rPr>
              <a:t>ng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589904" y="3810304"/>
            <a:ext cx="596226" cy="5935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66725">
              <a:lnSpc>
                <a:spcPct val="100000"/>
              </a:lnSpc>
            </a:pPr>
            <a:r>
              <a:rPr sz="4400" b="1" spc="-45" dirty="0" smtClean="0">
                <a:solidFill>
                  <a:srgbClr val="E36C09"/>
                </a:solidFill>
                <a:latin typeface="Calibri"/>
                <a:cs typeface="Calibri"/>
              </a:rPr>
              <a:t>U</a:t>
            </a:r>
            <a:r>
              <a:rPr sz="4400" b="1" spc="-20" dirty="0" smtClean="0">
                <a:solidFill>
                  <a:srgbClr val="E36C09"/>
                </a:solidFill>
                <a:latin typeface="Calibri"/>
                <a:cs typeface="Calibri"/>
              </a:rPr>
              <a:t>se</a:t>
            </a:r>
            <a:r>
              <a:rPr sz="4400" b="1" spc="-5" dirty="0" smtClean="0">
                <a:solidFill>
                  <a:srgbClr val="E36C09"/>
                </a:solidFill>
                <a:latin typeface="Calibri"/>
                <a:cs typeface="Calibri"/>
              </a:rPr>
              <a:t> </a:t>
            </a:r>
            <a:r>
              <a:rPr sz="4400" b="1" spc="-40" dirty="0" smtClean="0">
                <a:solidFill>
                  <a:srgbClr val="E36C09"/>
                </a:solidFill>
                <a:latin typeface="Calibri"/>
                <a:cs typeface="Calibri"/>
              </a:rPr>
              <a:t>e</a:t>
            </a:r>
            <a:r>
              <a:rPr sz="4400" b="1" spc="-70" dirty="0" smtClean="0">
                <a:solidFill>
                  <a:srgbClr val="E36C09"/>
                </a:solidFill>
                <a:latin typeface="Calibri"/>
                <a:cs typeface="Calibri"/>
              </a:rPr>
              <a:t>v</a:t>
            </a:r>
            <a:r>
              <a:rPr sz="4400" b="1" spc="-25" dirty="0" smtClean="0">
                <a:solidFill>
                  <a:srgbClr val="E36C09"/>
                </a:solidFill>
                <a:latin typeface="Calibri"/>
                <a:cs typeface="Calibri"/>
              </a:rPr>
              <a:t>e</a:t>
            </a:r>
            <a:r>
              <a:rPr sz="4400" b="1" spc="-85" dirty="0" smtClean="0">
                <a:solidFill>
                  <a:srgbClr val="E36C09"/>
                </a:solidFill>
                <a:latin typeface="Calibri"/>
                <a:cs typeface="Calibri"/>
              </a:rPr>
              <a:t>n</a:t>
            </a:r>
            <a:r>
              <a:rPr sz="4400" b="1" spc="-20" dirty="0" smtClean="0">
                <a:solidFill>
                  <a:srgbClr val="E36C09"/>
                </a:solidFill>
                <a:latin typeface="Calibri"/>
                <a:cs typeface="Calibri"/>
              </a:rPr>
              <a:t>ts</a:t>
            </a:r>
            <a:r>
              <a:rPr sz="4400" b="1" spc="20" dirty="0" smtClean="0">
                <a:solidFill>
                  <a:srgbClr val="E36C09"/>
                </a:solidFill>
                <a:latin typeface="Calibri"/>
                <a:cs typeface="Calibri"/>
              </a:rPr>
              <a:t> </a:t>
            </a:r>
            <a:r>
              <a:rPr sz="4400" b="1" spc="-75" dirty="0" smtClean="0">
                <a:solidFill>
                  <a:srgbClr val="E36C09"/>
                </a:solidFill>
                <a:latin typeface="Calibri"/>
                <a:cs typeface="Calibri"/>
              </a:rPr>
              <a:t>f</a:t>
            </a:r>
            <a:r>
              <a:rPr sz="4400" b="1" spc="-20" dirty="0" smtClean="0">
                <a:solidFill>
                  <a:srgbClr val="E36C09"/>
                </a:solidFill>
                <a:latin typeface="Calibri"/>
                <a:cs typeface="Calibri"/>
              </a:rPr>
              <a:t>or</a:t>
            </a:r>
            <a:r>
              <a:rPr sz="4400" b="1" spc="-5" dirty="0" smtClean="0">
                <a:solidFill>
                  <a:srgbClr val="E36C09"/>
                </a:solidFill>
                <a:latin typeface="Calibri"/>
                <a:cs typeface="Calibri"/>
              </a:rPr>
              <a:t> </a:t>
            </a:r>
            <a:r>
              <a:rPr sz="4400" b="1" spc="-20" dirty="0" smtClean="0">
                <a:solidFill>
                  <a:srgbClr val="E36C09"/>
                </a:solidFill>
                <a:latin typeface="Calibri"/>
                <a:cs typeface="Calibri"/>
              </a:rPr>
              <a:t>loss-f</a:t>
            </a:r>
            <a:r>
              <a:rPr sz="4400" b="1" spc="-50" dirty="0" smtClean="0">
                <a:solidFill>
                  <a:srgbClr val="E36C09"/>
                </a:solidFill>
                <a:latin typeface="Calibri"/>
                <a:cs typeface="Calibri"/>
              </a:rPr>
              <a:t>r</a:t>
            </a:r>
            <a:r>
              <a:rPr sz="4400" b="1" spc="-25" dirty="0" smtClean="0">
                <a:solidFill>
                  <a:srgbClr val="E36C09"/>
                </a:solidFill>
                <a:latin typeface="Calibri"/>
                <a:cs typeface="Calibri"/>
              </a:rPr>
              <a:t>ee</a:t>
            </a:r>
            <a:r>
              <a:rPr sz="4400" b="1" spc="25" dirty="0" smtClean="0">
                <a:solidFill>
                  <a:srgbClr val="E36C09"/>
                </a:solidFill>
                <a:latin typeface="Calibri"/>
                <a:cs typeface="Calibri"/>
              </a:rPr>
              <a:t> </a:t>
            </a:r>
            <a:r>
              <a:rPr sz="4400" b="1" spc="-40" dirty="0" smtClean="0">
                <a:solidFill>
                  <a:srgbClr val="E36C09"/>
                </a:solidFill>
                <a:latin typeface="Calibri"/>
                <a:cs typeface="Calibri"/>
              </a:rPr>
              <a:t>m</a:t>
            </a:r>
            <a:r>
              <a:rPr sz="4400" b="1" spc="-60" dirty="0" smtClean="0">
                <a:solidFill>
                  <a:srgbClr val="E36C09"/>
                </a:solidFill>
                <a:latin typeface="Calibri"/>
                <a:cs typeface="Calibri"/>
              </a:rPr>
              <a:t>o</a:t>
            </a:r>
            <a:r>
              <a:rPr sz="4400" b="1" spc="-70" dirty="0" smtClean="0">
                <a:solidFill>
                  <a:srgbClr val="E36C09"/>
                </a:solidFill>
                <a:latin typeface="Calibri"/>
                <a:cs typeface="Calibri"/>
              </a:rPr>
              <a:t>v</a:t>
            </a:r>
            <a:r>
              <a:rPr sz="4400" b="1" spc="-25" dirty="0" smtClean="0">
                <a:solidFill>
                  <a:srgbClr val="E36C09"/>
                </a:solidFill>
                <a:latin typeface="Calibri"/>
                <a:cs typeface="Calibri"/>
              </a:rPr>
              <a:t>e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425696" y="4654296"/>
            <a:ext cx="1065276" cy="7223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661404" y="4677155"/>
            <a:ext cx="1014983" cy="72694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742432" y="3788664"/>
            <a:ext cx="1581912" cy="21031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327647" y="4626864"/>
            <a:ext cx="91439" cy="9143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789295" y="3811651"/>
            <a:ext cx="1275626" cy="1670685"/>
          </a:xfrm>
          <a:custGeom>
            <a:avLst/>
            <a:gdLst/>
            <a:ahLst/>
            <a:cxnLst/>
            <a:rect l="l" t="t" r="r" b="b"/>
            <a:pathLst>
              <a:path w="1275626" h="1670685">
                <a:moveTo>
                  <a:pt x="978346" y="1352425"/>
                </a:moveTo>
                <a:lnTo>
                  <a:pt x="942358" y="1367905"/>
                </a:lnTo>
                <a:lnTo>
                  <a:pt x="935872" y="1390478"/>
                </a:lnTo>
                <a:lnTo>
                  <a:pt x="938150" y="1402198"/>
                </a:lnTo>
                <a:lnTo>
                  <a:pt x="944245" y="1413002"/>
                </a:lnTo>
                <a:lnTo>
                  <a:pt x="1150365" y="1670685"/>
                </a:lnTo>
                <a:lnTo>
                  <a:pt x="1177911" y="1601978"/>
                </a:lnTo>
                <a:lnTo>
                  <a:pt x="1101725" y="1601978"/>
                </a:lnTo>
                <a:lnTo>
                  <a:pt x="1096518" y="1569974"/>
                </a:lnTo>
                <a:lnTo>
                  <a:pt x="1083436" y="1499870"/>
                </a:lnTo>
                <a:lnTo>
                  <a:pt x="1072371" y="1452067"/>
                </a:lnTo>
                <a:lnTo>
                  <a:pt x="997728" y="1359451"/>
                </a:lnTo>
                <a:lnTo>
                  <a:pt x="988718" y="1354421"/>
                </a:lnTo>
                <a:lnTo>
                  <a:pt x="978346" y="1352425"/>
                </a:lnTo>
                <a:close/>
              </a:path>
              <a:path w="1275626" h="1670685">
                <a:moveTo>
                  <a:pt x="1072371" y="1452067"/>
                </a:moveTo>
                <a:lnTo>
                  <a:pt x="1083436" y="1499870"/>
                </a:lnTo>
                <a:lnTo>
                  <a:pt x="1096518" y="1569974"/>
                </a:lnTo>
                <a:lnTo>
                  <a:pt x="1101725" y="1601978"/>
                </a:lnTo>
                <a:lnTo>
                  <a:pt x="1176908" y="1589786"/>
                </a:lnTo>
                <a:lnTo>
                  <a:pt x="1175590" y="1581658"/>
                </a:lnTo>
                <a:lnTo>
                  <a:pt x="1103883" y="1581658"/>
                </a:lnTo>
                <a:lnTo>
                  <a:pt x="1128124" y="1521244"/>
                </a:lnTo>
                <a:lnTo>
                  <a:pt x="1072371" y="1452067"/>
                </a:lnTo>
                <a:close/>
              </a:path>
              <a:path w="1275626" h="1670685">
                <a:moveTo>
                  <a:pt x="1241376" y="1312238"/>
                </a:moveTo>
                <a:lnTo>
                  <a:pt x="1202435" y="1336040"/>
                </a:lnTo>
                <a:lnTo>
                  <a:pt x="1152599" y="1460244"/>
                </a:lnTo>
                <a:lnTo>
                  <a:pt x="1157731" y="1483106"/>
                </a:lnTo>
                <a:lnTo>
                  <a:pt x="1165098" y="1520063"/>
                </a:lnTo>
                <a:lnTo>
                  <a:pt x="1171575" y="1556893"/>
                </a:lnTo>
                <a:lnTo>
                  <a:pt x="1176908" y="1589786"/>
                </a:lnTo>
                <a:lnTo>
                  <a:pt x="1101725" y="1601978"/>
                </a:lnTo>
                <a:lnTo>
                  <a:pt x="1177911" y="1601978"/>
                </a:lnTo>
                <a:lnTo>
                  <a:pt x="1273175" y="1364361"/>
                </a:lnTo>
                <a:lnTo>
                  <a:pt x="1275011" y="1358435"/>
                </a:lnTo>
                <a:lnTo>
                  <a:pt x="1275626" y="1347649"/>
                </a:lnTo>
                <a:lnTo>
                  <a:pt x="1272683" y="1337140"/>
                </a:lnTo>
                <a:lnTo>
                  <a:pt x="1266069" y="1327404"/>
                </a:lnTo>
                <a:lnTo>
                  <a:pt x="1255671" y="1318939"/>
                </a:lnTo>
                <a:lnTo>
                  <a:pt x="1241376" y="1312238"/>
                </a:lnTo>
                <a:close/>
              </a:path>
              <a:path w="1275626" h="1670685">
                <a:moveTo>
                  <a:pt x="1128124" y="1521244"/>
                </a:moveTo>
                <a:lnTo>
                  <a:pt x="1103883" y="1581658"/>
                </a:lnTo>
                <a:lnTo>
                  <a:pt x="1169034" y="1572006"/>
                </a:lnTo>
                <a:lnTo>
                  <a:pt x="1128124" y="1521244"/>
                </a:lnTo>
                <a:close/>
              </a:path>
              <a:path w="1275626" h="1670685">
                <a:moveTo>
                  <a:pt x="1152599" y="1460244"/>
                </a:moveTo>
                <a:lnTo>
                  <a:pt x="1128124" y="1521244"/>
                </a:lnTo>
                <a:lnTo>
                  <a:pt x="1169034" y="1572006"/>
                </a:lnTo>
                <a:lnTo>
                  <a:pt x="1103883" y="1581658"/>
                </a:lnTo>
                <a:lnTo>
                  <a:pt x="1175590" y="1581658"/>
                </a:lnTo>
                <a:lnTo>
                  <a:pt x="1171575" y="1556893"/>
                </a:lnTo>
                <a:lnTo>
                  <a:pt x="1165098" y="1520063"/>
                </a:lnTo>
                <a:lnTo>
                  <a:pt x="1157731" y="1483106"/>
                </a:lnTo>
                <a:lnTo>
                  <a:pt x="1152599" y="1460244"/>
                </a:lnTo>
                <a:close/>
              </a:path>
              <a:path w="1275626" h="1670685">
                <a:moveTo>
                  <a:pt x="7112" y="0"/>
                </a:moveTo>
                <a:lnTo>
                  <a:pt x="2793" y="30861"/>
                </a:lnTo>
                <a:lnTo>
                  <a:pt x="1015" y="48132"/>
                </a:lnTo>
                <a:lnTo>
                  <a:pt x="0" y="66293"/>
                </a:lnTo>
                <a:lnTo>
                  <a:pt x="0" y="85343"/>
                </a:lnTo>
                <a:lnTo>
                  <a:pt x="4190" y="126365"/>
                </a:lnTo>
                <a:lnTo>
                  <a:pt x="15747" y="171576"/>
                </a:lnTo>
                <a:lnTo>
                  <a:pt x="30733" y="209042"/>
                </a:lnTo>
                <a:lnTo>
                  <a:pt x="51053" y="248538"/>
                </a:lnTo>
                <a:lnTo>
                  <a:pt x="77724" y="291084"/>
                </a:lnTo>
                <a:lnTo>
                  <a:pt x="111505" y="337566"/>
                </a:lnTo>
                <a:lnTo>
                  <a:pt x="138302" y="370840"/>
                </a:lnTo>
                <a:lnTo>
                  <a:pt x="170814" y="407288"/>
                </a:lnTo>
                <a:lnTo>
                  <a:pt x="209422" y="446531"/>
                </a:lnTo>
                <a:lnTo>
                  <a:pt x="252983" y="488061"/>
                </a:lnTo>
                <a:lnTo>
                  <a:pt x="326135" y="554228"/>
                </a:lnTo>
                <a:lnTo>
                  <a:pt x="575944" y="770128"/>
                </a:lnTo>
                <a:lnTo>
                  <a:pt x="632078" y="819531"/>
                </a:lnTo>
                <a:lnTo>
                  <a:pt x="712724" y="892682"/>
                </a:lnTo>
                <a:lnTo>
                  <a:pt x="762888" y="940307"/>
                </a:lnTo>
                <a:lnTo>
                  <a:pt x="809116" y="986536"/>
                </a:lnTo>
                <a:lnTo>
                  <a:pt x="850646" y="1031113"/>
                </a:lnTo>
                <a:lnTo>
                  <a:pt x="886459" y="1073277"/>
                </a:lnTo>
                <a:lnTo>
                  <a:pt x="916177" y="1113028"/>
                </a:lnTo>
                <a:lnTo>
                  <a:pt x="942848" y="1152398"/>
                </a:lnTo>
                <a:lnTo>
                  <a:pt x="966597" y="1190879"/>
                </a:lnTo>
                <a:lnTo>
                  <a:pt x="987932" y="1228979"/>
                </a:lnTo>
                <a:lnTo>
                  <a:pt x="1006601" y="1266190"/>
                </a:lnTo>
                <a:lnTo>
                  <a:pt x="1030731" y="1321689"/>
                </a:lnTo>
                <a:lnTo>
                  <a:pt x="1044448" y="1358011"/>
                </a:lnTo>
                <a:lnTo>
                  <a:pt x="1066546" y="1429258"/>
                </a:lnTo>
                <a:lnTo>
                  <a:pt x="1072371" y="1452067"/>
                </a:lnTo>
                <a:lnTo>
                  <a:pt x="1128124" y="1521244"/>
                </a:lnTo>
                <a:lnTo>
                  <a:pt x="1152599" y="1460244"/>
                </a:lnTo>
                <a:lnTo>
                  <a:pt x="1149350" y="1445768"/>
                </a:lnTo>
                <a:lnTo>
                  <a:pt x="1139698" y="1407922"/>
                </a:lnTo>
                <a:lnTo>
                  <a:pt x="1128522" y="1369822"/>
                </a:lnTo>
                <a:lnTo>
                  <a:pt x="1115695" y="1331087"/>
                </a:lnTo>
                <a:lnTo>
                  <a:pt x="1100962" y="1292098"/>
                </a:lnTo>
                <a:lnTo>
                  <a:pt x="1084326" y="1252728"/>
                </a:lnTo>
                <a:lnTo>
                  <a:pt x="1065276" y="1212850"/>
                </a:lnTo>
                <a:lnTo>
                  <a:pt x="1043685" y="1172210"/>
                </a:lnTo>
                <a:lnTo>
                  <a:pt x="1019555" y="1131062"/>
                </a:lnTo>
                <a:lnTo>
                  <a:pt x="992504" y="1089406"/>
                </a:lnTo>
                <a:lnTo>
                  <a:pt x="962278" y="1046734"/>
                </a:lnTo>
                <a:lnTo>
                  <a:pt x="926719" y="1002411"/>
                </a:lnTo>
                <a:lnTo>
                  <a:pt x="885825" y="956563"/>
                </a:lnTo>
                <a:lnTo>
                  <a:pt x="840104" y="909319"/>
                </a:lnTo>
                <a:lnTo>
                  <a:pt x="790448" y="861060"/>
                </a:lnTo>
                <a:lnTo>
                  <a:pt x="710183" y="787146"/>
                </a:lnTo>
                <a:lnTo>
                  <a:pt x="625728" y="712597"/>
                </a:lnTo>
                <a:lnTo>
                  <a:pt x="456183" y="566547"/>
                </a:lnTo>
                <a:lnTo>
                  <a:pt x="376935" y="497459"/>
                </a:lnTo>
                <a:lnTo>
                  <a:pt x="328040" y="453517"/>
                </a:lnTo>
                <a:lnTo>
                  <a:pt x="283463" y="412242"/>
                </a:lnTo>
                <a:lnTo>
                  <a:pt x="244220" y="373634"/>
                </a:lnTo>
                <a:lnTo>
                  <a:pt x="211327" y="338836"/>
                </a:lnTo>
                <a:lnTo>
                  <a:pt x="184150" y="306705"/>
                </a:lnTo>
                <a:lnTo>
                  <a:pt x="150749" y="262509"/>
                </a:lnTo>
                <a:lnTo>
                  <a:pt x="124840" y="223647"/>
                </a:lnTo>
                <a:lnTo>
                  <a:pt x="105537" y="188975"/>
                </a:lnTo>
                <a:lnTo>
                  <a:pt x="88772" y="149732"/>
                </a:lnTo>
                <a:lnTo>
                  <a:pt x="77215" y="100075"/>
                </a:lnTo>
                <a:lnTo>
                  <a:pt x="76072" y="70357"/>
                </a:lnTo>
                <a:lnTo>
                  <a:pt x="76707" y="56006"/>
                </a:lnTo>
                <a:lnTo>
                  <a:pt x="78231" y="41656"/>
                </a:lnTo>
                <a:lnTo>
                  <a:pt x="82550" y="10794"/>
                </a:lnTo>
                <a:lnTo>
                  <a:pt x="7112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7630414" y="5125973"/>
            <a:ext cx="664845" cy="5130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800" b="1" spc="5" dirty="0" smtClean="0">
                <a:solidFill>
                  <a:srgbClr val="E36C09"/>
                </a:solidFill>
                <a:latin typeface="Calibri"/>
                <a:cs typeface="Calibri"/>
              </a:rPr>
              <a:t>B</a:t>
            </a:r>
            <a:r>
              <a:rPr sz="2800" b="1" spc="-20" dirty="0" smtClean="0">
                <a:solidFill>
                  <a:srgbClr val="E36C09"/>
                </a:solidFill>
                <a:latin typeface="Calibri"/>
                <a:cs typeface="Calibri"/>
              </a:rPr>
              <a:t>r</a:t>
            </a:r>
            <a:r>
              <a:rPr sz="2800" b="1" spc="5" dirty="0" smtClean="0">
                <a:solidFill>
                  <a:srgbClr val="E36C09"/>
                </a:solidFill>
                <a:latin typeface="Calibri"/>
                <a:cs typeface="Calibri"/>
              </a:rPr>
              <a:t>o</a:t>
            </a:r>
            <a:r>
              <a:rPr sz="2775" b="1" spc="7" baseline="-19519" dirty="0" smtClean="0">
                <a:solidFill>
                  <a:srgbClr val="E36C09"/>
                </a:solidFill>
                <a:latin typeface="Calibri"/>
                <a:cs typeface="Calibri"/>
              </a:rPr>
              <a:t>2</a:t>
            </a:r>
            <a:endParaRPr sz="2775" baseline="-19519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267705" y="5125973"/>
            <a:ext cx="664210" cy="5130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800" b="1" spc="5" dirty="0" smtClean="0">
                <a:solidFill>
                  <a:srgbClr val="E36C09"/>
                </a:solidFill>
                <a:latin typeface="Calibri"/>
                <a:cs typeface="Calibri"/>
              </a:rPr>
              <a:t>B</a:t>
            </a:r>
            <a:r>
              <a:rPr sz="2800" b="1" spc="-20" dirty="0" smtClean="0">
                <a:solidFill>
                  <a:srgbClr val="E36C09"/>
                </a:solidFill>
                <a:latin typeface="Calibri"/>
                <a:cs typeface="Calibri"/>
              </a:rPr>
              <a:t>r</a:t>
            </a:r>
            <a:r>
              <a:rPr sz="2800" b="1" spc="5" dirty="0" smtClean="0">
                <a:solidFill>
                  <a:srgbClr val="E36C09"/>
                </a:solidFill>
                <a:latin typeface="Calibri"/>
                <a:cs typeface="Calibri"/>
              </a:rPr>
              <a:t>o</a:t>
            </a:r>
            <a:r>
              <a:rPr sz="2775" b="1" spc="7" baseline="-19519" dirty="0" smtClean="0">
                <a:solidFill>
                  <a:srgbClr val="E36C09"/>
                </a:solidFill>
                <a:latin typeface="Calibri"/>
                <a:cs typeface="Calibri"/>
              </a:rPr>
              <a:t>1</a:t>
            </a:r>
            <a:endParaRPr sz="2775" baseline="-19519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481576" y="4790821"/>
            <a:ext cx="1042162" cy="298450"/>
          </a:xfrm>
          <a:custGeom>
            <a:avLst/>
            <a:gdLst/>
            <a:ahLst/>
            <a:cxnLst/>
            <a:rect l="l" t="t" r="r" b="b"/>
            <a:pathLst>
              <a:path w="1042162" h="298450">
                <a:moveTo>
                  <a:pt x="833627" y="0"/>
                </a:moveTo>
                <a:lnTo>
                  <a:pt x="208407" y="0"/>
                </a:lnTo>
                <a:lnTo>
                  <a:pt x="0" y="149224"/>
                </a:lnTo>
                <a:lnTo>
                  <a:pt x="208407" y="298449"/>
                </a:lnTo>
                <a:lnTo>
                  <a:pt x="833627" y="298449"/>
                </a:lnTo>
                <a:lnTo>
                  <a:pt x="1042162" y="149224"/>
                </a:lnTo>
                <a:lnTo>
                  <a:pt x="83362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481576" y="4790821"/>
            <a:ext cx="1042162" cy="298450"/>
          </a:xfrm>
          <a:custGeom>
            <a:avLst/>
            <a:gdLst/>
            <a:ahLst/>
            <a:cxnLst/>
            <a:rect l="l" t="t" r="r" b="b"/>
            <a:pathLst>
              <a:path w="1042162" h="298450">
                <a:moveTo>
                  <a:pt x="0" y="149224"/>
                </a:moveTo>
                <a:lnTo>
                  <a:pt x="208407" y="0"/>
                </a:lnTo>
                <a:lnTo>
                  <a:pt x="833627" y="0"/>
                </a:lnTo>
                <a:lnTo>
                  <a:pt x="1042162" y="149224"/>
                </a:lnTo>
                <a:lnTo>
                  <a:pt x="833627" y="298449"/>
                </a:lnTo>
                <a:lnTo>
                  <a:pt x="208407" y="298449"/>
                </a:lnTo>
                <a:lnTo>
                  <a:pt x="0" y="149224"/>
                </a:lnTo>
                <a:close/>
              </a:path>
            </a:pathLst>
          </a:custGeom>
          <a:ln w="25400">
            <a:solidFill>
              <a:srgbClr val="C050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4758690" y="4789932"/>
            <a:ext cx="492759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b="1" spc="-10" dirty="0" smtClean="0">
                <a:latin typeface="Calibri"/>
                <a:cs typeface="Calibri"/>
              </a:rPr>
              <a:t>D</a:t>
            </a:r>
            <a:r>
              <a:rPr sz="1800" b="1" spc="-20" dirty="0" smtClean="0">
                <a:latin typeface="Calibri"/>
                <a:cs typeface="Calibri"/>
              </a:rPr>
              <a:t>ro</a:t>
            </a:r>
            <a:r>
              <a:rPr sz="1800" b="1" spc="-10" dirty="0" smtClean="0">
                <a:latin typeface="Calibri"/>
                <a:cs typeface="Calibri"/>
              </a:rPr>
              <a:t>p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7788275" y="4730877"/>
            <a:ext cx="1117853" cy="212598"/>
          </a:xfrm>
          <a:custGeom>
            <a:avLst/>
            <a:gdLst/>
            <a:ahLst/>
            <a:cxnLst/>
            <a:rect l="l" t="t" r="r" b="b"/>
            <a:pathLst>
              <a:path w="1117853" h="212598">
                <a:moveTo>
                  <a:pt x="0" y="212598"/>
                </a:moveTo>
                <a:lnTo>
                  <a:pt x="1117853" y="212598"/>
                </a:lnTo>
                <a:lnTo>
                  <a:pt x="1117853" y="0"/>
                </a:lnTo>
                <a:lnTo>
                  <a:pt x="0" y="0"/>
                </a:lnTo>
                <a:lnTo>
                  <a:pt x="0" y="212598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906129" y="4660010"/>
            <a:ext cx="70866" cy="283463"/>
          </a:xfrm>
          <a:custGeom>
            <a:avLst/>
            <a:gdLst/>
            <a:ahLst/>
            <a:cxnLst/>
            <a:rect l="l" t="t" r="r" b="b"/>
            <a:pathLst>
              <a:path w="70866" h="283463">
                <a:moveTo>
                  <a:pt x="70866" y="0"/>
                </a:moveTo>
                <a:lnTo>
                  <a:pt x="0" y="70865"/>
                </a:lnTo>
                <a:lnTo>
                  <a:pt x="0" y="283463"/>
                </a:lnTo>
                <a:lnTo>
                  <a:pt x="70866" y="212597"/>
                </a:lnTo>
                <a:lnTo>
                  <a:pt x="70866" y="0"/>
                </a:lnTo>
                <a:close/>
              </a:path>
            </a:pathLst>
          </a:custGeom>
          <a:solidFill>
            <a:srgbClr val="9A403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788275" y="4660010"/>
            <a:ext cx="1188720" cy="70865"/>
          </a:xfrm>
          <a:custGeom>
            <a:avLst/>
            <a:gdLst/>
            <a:ahLst/>
            <a:cxnLst/>
            <a:rect l="l" t="t" r="r" b="b"/>
            <a:pathLst>
              <a:path w="1188720" h="70865">
                <a:moveTo>
                  <a:pt x="1188720" y="0"/>
                </a:moveTo>
                <a:lnTo>
                  <a:pt x="70866" y="0"/>
                </a:lnTo>
                <a:lnTo>
                  <a:pt x="0" y="70865"/>
                </a:lnTo>
                <a:lnTo>
                  <a:pt x="1117853" y="70865"/>
                </a:lnTo>
                <a:lnTo>
                  <a:pt x="1188720" y="0"/>
                </a:lnTo>
                <a:close/>
              </a:path>
            </a:pathLst>
          </a:custGeom>
          <a:solidFill>
            <a:srgbClr val="CC716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788275" y="4660010"/>
            <a:ext cx="1188720" cy="283463"/>
          </a:xfrm>
          <a:custGeom>
            <a:avLst/>
            <a:gdLst/>
            <a:ahLst/>
            <a:cxnLst/>
            <a:rect l="l" t="t" r="r" b="b"/>
            <a:pathLst>
              <a:path w="1188720" h="283463">
                <a:moveTo>
                  <a:pt x="0" y="70865"/>
                </a:moveTo>
                <a:lnTo>
                  <a:pt x="70866" y="0"/>
                </a:lnTo>
                <a:lnTo>
                  <a:pt x="1188720" y="0"/>
                </a:lnTo>
                <a:lnTo>
                  <a:pt x="1188720" y="212597"/>
                </a:lnTo>
                <a:lnTo>
                  <a:pt x="1117853" y="283463"/>
                </a:lnTo>
                <a:lnTo>
                  <a:pt x="0" y="283463"/>
                </a:lnTo>
                <a:lnTo>
                  <a:pt x="0" y="70865"/>
                </a:lnTo>
                <a:close/>
              </a:path>
            </a:pathLst>
          </a:custGeom>
          <a:ln w="25400">
            <a:solidFill>
              <a:srgbClr val="8B383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788275" y="4660010"/>
            <a:ext cx="1188720" cy="70865"/>
          </a:xfrm>
          <a:custGeom>
            <a:avLst/>
            <a:gdLst/>
            <a:ahLst/>
            <a:cxnLst/>
            <a:rect l="l" t="t" r="r" b="b"/>
            <a:pathLst>
              <a:path w="1188720" h="70865">
                <a:moveTo>
                  <a:pt x="0" y="70865"/>
                </a:moveTo>
                <a:lnTo>
                  <a:pt x="1117853" y="70865"/>
                </a:lnTo>
                <a:lnTo>
                  <a:pt x="1188720" y="0"/>
                </a:lnTo>
              </a:path>
            </a:pathLst>
          </a:custGeom>
          <a:ln w="25400">
            <a:solidFill>
              <a:srgbClr val="8B383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906129" y="4730877"/>
            <a:ext cx="0" cy="212598"/>
          </a:xfrm>
          <a:custGeom>
            <a:avLst/>
            <a:gdLst/>
            <a:ahLst/>
            <a:cxnLst/>
            <a:rect l="l" t="t" r="r" b="b"/>
            <a:pathLst>
              <a:path h="212598">
                <a:moveTo>
                  <a:pt x="0" y="0"/>
                </a:moveTo>
                <a:lnTo>
                  <a:pt x="0" y="212598"/>
                </a:lnTo>
              </a:path>
            </a:pathLst>
          </a:custGeom>
          <a:ln w="25400">
            <a:solidFill>
              <a:srgbClr val="8B383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7772400" y="4686934"/>
            <a:ext cx="1118235" cy="2857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" algn="ctr">
              <a:lnSpc>
                <a:spcPct val="100000"/>
              </a:lnSpc>
            </a:pPr>
            <a:r>
              <a:rPr sz="1800" b="1" spc="-20" dirty="0" smtClean="0">
                <a:solidFill>
                  <a:srgbClr val="FFFFFF"/>
                </a:solidFill>
                <a:latin typeface="Calibri"/>
                <a:cs typeface="Calibri"/>
              </a:rPr>
              <a:t>R1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7772400" y="4722114"/>
            <a:ext cx="1117853" cy="212598"/>
          </a:xfrm>
          <a:custGeom>
            <a:avLst/>
            <a:gdLst/>
            <a:ahLst/>
            <a:cxnLst/>
            <a:rect l="l" t="t" r="r" b="b"/>
            <a:pathLst>
              <a:path w="1117853" h="212598">
                <a:moveTo>
                  <a:pt x="0" y="212598"/>
                </a:moveTo>
                <a:lnTo>
                  <a:pt x="1117853" y="212598"/>
                </a:lnTo>
                <a:lnTo>
                  <a:pt x="1117853" y="0"/>
                </a:lnTo>
                <a:lnTo>
                  <a:pt x="0" y="0"/>
                </a:lnTo>
                <a:lnTo>
                  <a:pt x="0" y="212598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890254" y="4651247"/>
            <a:ext cx="70866" cy="283463"/>
          </a:xfrm>
          <a:custGeom>
            <a:avLst/>
            <a:gdLst/>
            <a:ahLst/>
            <a:cxnLst/>
            <a:rect l="l" t="t" r="r" b="b"/>
            <a:pathLst>
              <a:path w="70866" h="283463">
                <a:moveTo>
                  <a:pt x="70866" y="0"/>
                </a:moveTo>
                <a:lnTo>
                  <a:pt x="0" y="70865"/>
                </a:lnTo>
                <a:lnTo>
                  <a:pt x="0" y="283463"/>
                </a:lnTo>
                <a:lnTo>
                  <a:pt x="70866" y="212597"/>
                </a:lnTo>
                <a:lnTo>
                  <a:pt x="70866" y="0"/>
                </a:lnTo>
                <a:close/>
              </a:path>
            </a:pathLst>
          </a:custGeom>
          <a:solidFill>
            <a:srgbClr val="9A403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772400" y="4651247"/>
            <a:ext cx="1188720" cy="70865"/>
          </a:xfrm>
          <a:custGeom>
            <a:avLst/>
            <a:gdLst/>
            <a:ahLst/>
            <a:cxnLst/>
            <a:rect l="l" t="t" r="r" b="b"/>
            <a:pathLst>
              <a:path w="1188720" h="70865">
                <a:moveTo>
                  <a:pt x="1188720" y="0"/>
                </a:moveTo>
                <a:lnTo>
                  <a:pt x="70866" y="0"/>
                </a:lnTo>
                <a:lnTo>
                  <a:pt x="0" y="70865"/>
                </a:lnTo>
                <a:lnTo>
                  <a:pt x="1117853" y="70865"/>
                </a:lnTo>
                <a:lnTo>
                  <a:pt x="1188720" y="0"/>
                </a:lnTo>
                <a:close/>
              </a:path>
            </a:pathLst>
          </a:custGeom>
          <a:solidFill>
            <a:srgbClr val="CC716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772400" y="4651247"/>
            <a:ext cx="1188720" cy="283463"/>
          </a:xfrm>
          <a:custGeom>
            <a:avLst/>
            <a:gdLst/>
            <a:ahLst/>
            <a:cxnLst/>
            <a:rect l="l" t="t" r="r" b="b"/>
            <a:pathLst>
              <a:path w="1188720" h="283463">
                <a:moveTo>
                  <a:pt x="0" y="70865"/>
                </a:moveTo>
                <a:lnTo>
                  <a:pt x="70866" y="0"/>
                </a:lnTo>
                <a:lnTo>
                  <a:pt x="1188720" y="0"/>
                </a:lnTo>
                <a:lnTo>
                  <a:pt x="1188720" y="212597"/>
                </a:lnTo>
                <a:lnTo>
                  <a:pt x="1117853" y="283463"/>
                </a:lnTo>
                <a:lnTo>
                  <a:pt x="0" y="283463"/>
                </a:lnTo>
                <a:lnTo>
                  <a:pt x="0" y="70865"/>
                </a:lnTo>
                <a:close/>
              </a:path>
            </a:pathLst>
          </a:custGeom>
          <a:ln w="25400">
            <a:solidFill>
              <a:srgbClr val="8B383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772400" y="4651247"/>
            <a:ext cx="1188720" cy="70865"/>
          </a:xfrm>
          <a:custGeom>
            <a:avLst/>
            <a:gdLst/>
            <a:ahLst/>
            <a:cxnLst/>
            <a:rect l="l" t="t" r="r" b="b"/>
            <a:pathLst>
              <a:path w="1188720" h="70865">
                <a:moveTo>
                  <a:pt x="0" y="70865"/>
                </a:moveTo>
                <a:lnTo>
                  <a:pt x="1117853" y="70865"/>
                </a:lnTo>
                <a:lnTo>
                  <a:pt x="1188720" y="0"/>
                </a:lnTo>
              </a:path>
            </a:pathLst>
          </a:custGeom>
          <a:ln w="25400">
            <a:solidFill>
              <a:srgbClr val="8B383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890254" y="4722114"/>
            <a:ext cx="0" cy="212598"/>
          </a:xfrm>
          <a:custGeom>
            <a:avLst/>
            <a:gdLst/>
            <a:ahLst/>
            <a:cxnLst/>
            <a:rect l="l" t="t" r="r" b="b"/>
            <a:pathLst>
              <a:path h="212598">
                <a:moveTo>
                  <a:pt x="0" y="0"/>
                </a:moveTo>
                <a:lnTo>
                  <a:pt x="0" y="212598"/>
                </a:lnTo>
              </a:path>
            </a:pathLst>
          </a:custGeom>
          <a:ln w="25400">
            <a:solidFill>
              <a:srgbClr val="8B383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8046846" y="4678426"/>
            <a:ext cx="572770" cy="2990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 smtClean="0">
                <a:solidFill>
                  <a:srgbClr val="FFFFFF"/>
                </a:solidFill>
                <a:latin typeface="Calibri"/>
                <a:cs typeface="Calibri"/>
              </a:rPr>
              <a:t>R1</a:t>
            </a:r>
            <a:r>
              <a:rPr sz="1800" b="1" spc="-15" dirty="0" smtClean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1800" b="1" spc="0" dirty="0" smtClean="0">
                <a:solidFill>
                  <a:srgbClr val="FFFFFF"/>
                </a:solidFill>
                <a:latin typeface="Calibri"/>
                <a:cs typeface="Calibri"/>
              </a:rPr>
              <a:t>R2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433054" y="6375806"/>
            <a:ext cx="178435" cy="2038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spc="-10" dirty="0" smtClean="0">
                <a:solidFill>
                  <a:srgbClr val="888888"/>
                </a:solidFill>
                <a:latin typeface="Calibri"/>
                <a:cs typeface="Calibri"/>
              </a:rPr>
              <a:t>16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6244" y="1621409"/>
            <a:ext cx="5998845" cy="23412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615950" indent="-603885">
              <a:lnSpc>
                <a:spcPct val="100000"/>
              </a:lnSpc>
              <a:buSzPct val="133333"/>
              <a:buFont typeface="Calibri"/>
              <a:buAutoNum type="arabicPeriod"/>
              <a:tabLst>
                <a:tab pos="615950" algn="l"/>
              </a:tabLst>
            </a:pPr>
            <a:r>
              <a:rPr sz="2400" spc="-25" dirty="0" smtClean="0">
                <a:latin typeface="Lucida Console"/>
                <a:cs typeface="Lucida Console"/>
              </a:rPr>
              <a:t>enableEve</a:t>
            </a:r>
            <a:r>
              <a:rPr sz="2400" spc="10" dirty="0" smtClean="0">
                <a:latin typeface="Lucida Console"/>
                <a:cs typeface="Lucida Console"/>
              </a:rPr>
              <a:t>n</a:t>
            </a:r>
            <a:r>
              <a:rPr sz="2400" spc="-25" dirty="0" smtClean="0">
                <a:latin typeface="Lucida Console"/>
                <a:cs typeface="Lucida Console"/>
              </a:rPr>
              <a:t>t</a:t>
            </a:r>
            <a:r>
              <a:rPr sz="2400" spc="0" dirty="0" smtClean="0">
                <a:latin typeface="Lucida Console"/>
                <a:cs typeface="Lucida Console"/>
              </a:rPr>
              <a:t>s</a:t>
            </a:r>
            <a:r>
              <a:rPr sz="2400" spc="-25" dirty="0" smtClean="0">
                <a:latin typeface="Lucida Console"/>
                <a:cs typeface="Lucida Console"/>
              </a:rPr>
              <a:t>(r</a:t>
            </a:r>
            <a:r>
              <a:rPr sz="2400" spc="0" dirty="0" smtClean="0">
                <a:latin typeface="Lucida Console"/>
                <a:cs typeface="Lucida Console"/>
              </a:rPr>
              <a:t>e</a:t>
            </a:r>
            <a:r>
              <a:rPr sz="2400" spc="-25" dirty="0" smtClean="0">
                <a:latin typeface="Lucida Console"/>
                <a:cs typeface="Lucida Console"/>
              </a:rPr>
              <a:t>d</a:t>
            </a:r>
            <a:r>
              <a:rPr sz="2400" spc="0" dirty="0" smtClean="0">
                <a:latin typeface="Lucida Console"/>
                <a:cs typeface="Lucida Console"/>
              </a:rPr>
              <a:t>,</a:t>
            </a:r>
            <a:r>
              <a:rPr sz="2400" spc="-25" dirty="0" smtClean="0">
                <a:latin typeface="Lucida Console"/>
                <a:cs typeface="Lucida Console"/>
              </a:rPr>
              <a:t>d</a:t>
            </a:r>
            <a:r>
              <a:rPr sz="2400" spc="0" dirty="0" smtClean="0">
                <a:latin typeface="Lucida Console"/>
                <a:cs typeface="Lucida Console"/>
              </a:rPr>
              <a:t>r</a:t>
            </a:r>
            <a:r>
              <a:rPr sz="2400" spc="-25" dirty="0" smtClean="0">
                <a:latin typeface="Lucida Console"/>
                <a:cs typeface="Lucida Console"/>
              </a:rPr>
              <a:t>op</a:t>
            </a:r>
            <a:r>
              <a:rPr sz="2400" spc="-15" dirty="0" smtClean="0">
                <a:latin typeface="Lucida Console"/>
                <a:cs typeface="Lucida Console"/>
              </a:rPr>
              <a:t>)</a:t>
            </a:r>
            <a:r>
              <a:rPr sz="2400" spc="-590" dirty="0" smtClean="0">
                <a:latin typeface="Lucida Console"/>
                <a:cs typeface="Lucida Console"/>
              </a:rPr>
              <a:t> </a:t>
            </a:r>
            <a:r>
              <a:rPr sz="3200" spc="-20" dirty="0" smtClean="0">
                <a:latin typeface="Calibri"/>
                <a:cs typeface="Calibri"/>
              </a:rPr>
              <a:t>on</a:t>
            </a:r>
            <a:r>
              <a:rPr sz="3200" spc="-5" dirty="0" smtClean="0">
                <a:latin typeface="Calibri"/>
                <a:cs typeface="Calibri"/>
              </a:rPr>
              <a:t> </a:t>
            </a:r>
            <a:r>
              <a:rPr sz="3200" spc="-20" dirty="0" smtClean="0">
                <a:latin typeface="Calibri"/>
                <a:cs typeface="Calibri"/>
              </a:rPr>
              <a:t>B</a:t>
            </a:r>
            <a:r>
              <a:rPr sz="3200" spc="-85" dirty="0" smtClean="0">
                <a:latin typeface="Calibri"/>
                <a:cs typeface="Calibri"/>
              </a:rPr>
              <a:t>r</a:t>
            </a:r>
            <a:r>
              <a:rPr sz="3200" spc="-20" dirty="0" smtClean="0">
                <a:latin typeface="Calibri"/>
                <a:cs typeface="Calibri"/>
              </a:rPr>
              <a:t>o</a:t>
            </a:r>
            <a:r>
              <a:rPr sz="3150" spc="15" baseline="-19841" dirty="0" smtClean="0">
                <a:latin typeface="Calibri"/>
                <a:cs typeface="Calibri"/>
              </a:rPr>
              <a:t>1</a:t>
            </a:r>
            <a:endParaRPr sz="3150" baseline="-19841">
              <a:latin typeface="Calibri"/>
              <a:cs typeface="Calibri"/>
            </a:endParaRPr>
          </a:p>
          <a:p>
            <a:pPr>
              <a:lnSpc>
                <a:spcPts val="750"/>
              </a:lnSpc>
              <a:spcBef>
                <a:spcPts val="20"/>
              </a:spcBef>
              <a:buFont typeface="Calibri"/>
              <a:buAutoNum type="arabicPeriod"/>
            </a:pPr>
            <a:endParaRPr sz="750"/>
          </a:p>
          <a:p>
            <a:pPr marL="615950" indent="-603885">
              <a:lnSpc>
                <a:spcPct val="100000"/>
              </a:lnSpc>
              <a:buSzPct val="133333"/>
              <a:buFont typeface="Calibri"/>
              <a:buAutoNum type="arabicPeriod"/>
              <a:tabLst>
                <a:tab pos="615950" algn="l"/>
              </a:tabLst>
            </a:pPr>
            <a:r>
              <a:rPr sz="2400" spc="-10" dirty="0" smtClean="0">
                <a:latin typeface="Lucida Console"/>
                <a:cs typeface="Lucida Console"/>
              </a:rPr>
              <a:t>ge</a:t>
            </a:r>
            <a:r>
              <a:rPr sz="2400" spc="-5" dirty="0" smtClean="0">
                <a:latin typeface="Lucida Console"/>
                <a:cs typeface="Lucida Console"/>
              </a:rPr>
              <a:t>t</a:t>
            </a:r>
            <a:r>
              <a:rPr sz="3200" spc="-25" dirty="0" smtClean="0">
                <a:latin typeface="Calibri"/>
                <a:cs typeface="Calibri"/>
              </a:rPr>
              <a:t>/</a:t>
            </a:r>
            <a:r>
              <a:rPr sz="2400" spc="-10" dirty="0" smtClean="0">
                <a:latin typeface="Lucida Console"/>
                <a:cs typeface="Lucida Console"/>
              </a:rPr>
              <a:t>dele</a:t>
            </a:r>
            <a:r>
              <a:rPr sz="2400" spc="10" dirty="0" smtClean="0">
                <a:latin typeface="Lucida Console"/>
                <a:cs typeface="Lucida Console"/>
              </a:rPr>
              <a:t>t</a:t>
            </a:r>
            <a:r>
              <a:rPr sz="2400" spc="0" dirty="0" smtClean="0">
                <a:latin typeface="Lucida Console"/>
                <a:cs typeface="Lucida Console"/>
              </a:rPr>
              <a:t>e</a:t>
            </a:r>
            <a:r>
              <a:rPr sz="2400" spc="-630" dirty="0" smtClean="0">
                <a:latin typeface="Lucida Console"/>
                <a:cs typeface="Lucida Console"/>
              </a:rPr>
              <a:t> </a:t>
            </a:r>
            <a:r>
              <a:rPr sz="3200" spc="-20" dirty="0" smtClean="0">
                <a:latin typeface="Calibri"/>
                <a:cs typeface="Calibri"/>
              </a:rPr>
              <a:t>on</a:t>
            </a:r>
            <a:r>
              <a:rPr sz="3200" spc="15" dirty="0" smtClean="0">
                <a:latin typeface="Calibri"/>
                <a:cs typeface="Calibri"/>
              </a:rPr>
              <a:t> </a:t>
            </a:r>
            <a:r>
              <a:rPr sz="3200" spc="-30" dirty="0" smtClean="0">
                <a:latin typeface="Calibri"/>
                <a:cs typeface="Calibri"/>
              </a:rPr>
              <a:t>B</a:t>
            </a:r>
            <a:r>
              <a:rPr sz="3200" spc="-75" dirty="0" smtClean="0">
                <a:latin typeface="Calibri"/>
                <a:cs typeface="Calibri"/>
              </a:rPr>
              <a:t>r</a:t>
            </a:r>
            <a:r>
              <a:rPr sz="3200" spc="-20" dirty="0" smtClean="0">
                <a:latin typeface="Calibri"/>
                <a:cs typeface="Calibri"/>
              </a:rPr>
              <a:t>o</a:t>
            </a:r>
            <a:r>
              <a:rPr sz="3150" spc="15" baseline="-19841" dirty="0" smtClean="0">
                <a:latin typeface="Calibri"/>
                <a:cs typeface="Calibri"/>
              </a:rPr>
              <a:t>1</a:t>
            </a:r>
            <a:endParaRPr sz="3150" baseline="-19841">
              <a:latin typeface="Calibri"/>
              <a:cs typeface="Calibri"/>
            </a:endParaRPr>
          </a:p>
          <a:p>
            <a:pPr>
              <a:lnSpc>
                <a:spcPts val="750"/>
              </a:lnSpc>
              <a:spcBef>
                <a:spcPts val="20"/>
              </a:spcBef>
              <a:buFont typeface="Calibri"/>
              <a:buAutoNum type="arabicPeriod"/>
            </a:pPr>
            <a:endParaRPr sz="750"/>
          </a:p>
          <a:p>
            <a:pPr marL="527685" indent="-515620">
              <a:lnSpc>
                <a:spcPct val="100000"/>
              </a:lnSpc>
              <a:buFont typeface="Calibri"/>
              <a:buAutoNum type="arabicPeriod"/>
              <a:tabLst>
                <a:tab pos="527685" algn="l"/>
              </a:tabLst>
            </a:pPr>
            <a:r>
              <a:rPr sz="3200" spc="-30" dirty="0" smtClean="0">
                <a:latin typeface="Calibri"/>
                <a:cs typeface="Calibri"/>
              </a:rPr>
              <a:t>B</a:t>
            </a:r>
            <a:r>
              <a:rPr sz="3200" spc="-20" dirty="0" smtClean="0">
                <a:latin typeface="Calibri"/>
                <a:cs typeface="Calibri"/>
              </a:rPr>
              <a:t>u</a:t>
            </a:r>
            <a:r>
              <a:rPr sz="3200" spc="-25" dirty="0" smtClean="0">
                <a:latin typeface="Calibri"/>
                <a:cs typeface="Calibri"/>
              </a:rPr>
              <a:t>f</a:t>
            </a:r>
            <a:r>
              <a:rPr sz="3200" spc="-75" dirty="0" smtClean="0">
                <a:latin typeface="Calibri"/>
                <a:cs typeface="Calibri"/>
              </a:rPr>
              <a:t>f</a:t>
            </a:r>
            <a:r>
              <a:rPr sz="3200" spc="-15" dirty="0" smtClean="0">
                <a:latin typeface="Calibri"/>
                <a:cs typeface="Calibri"/>
              </a:rPr>
              <a:t>er</a:t>
            </a:r>
            <a:r>
              <a:rPr sz="3200" spc="-45" dirty="0" smtClean="0">
                <a:latin typeface="Calibri"/>
                <a:cs typeface="Calibri"/>
              </a:rPr>
              <a:t> </a:t>
            </a:r>
            <a:r>
              <a:rPr sz="3200" spc="-55" dirty="0" smtClean="0">
                <a:latin typeface="Calibri"/>
                <a:cs typeface="Calibri"/>
              </a:rPr>
              <a:t>e</a:t>
            </a:r>
            <a:r>
              <a:rPr sz="3200" spc="-45" dirty="0" smtClean="0">
                <a:latin typeface="Calibri"/>
                <a:cs typeface="Calibri"/>
              </a:rPr>
              <a:t>v</a:t>
            </a:r>
            <a:r>
              <a:rPr sz="3200" spc="-20" dirty="0" smtClean="0">
                <a:latin typeface="Calibri"/>
                <a:cs typeface="Calibri"/>
              </a:rPr>
              <a:t>e</a:t>
            </a:r>
            <a:r>
              <a:rPr sz="3200" spc="-50" dirty="0" smtClean="0">
                <a:latin typeface="Calibri"/>
                <a:cs typeface="Calibri"/>
              </a:rPr>
              <a:t>n</a:t>
            </a:r>
            <a:r>
              <a:rPr sz="3200" spc="-10" dirty="0" smtClean="0">
                <a:latin typeface="Calibri"/>
                <a:cs typeface="Calibri"/>
              </a:rPr>
              <a:t>t</a:t>
            </a:r>
            <a:r>
              <a:rPr sz="3200" spc="-15" dirty="0" smtClean="0">
                <a:latin typeface="Calibri"/>
                <a:cs typeface="Calibri"/>
              </a:rPr>
              <a:t>s</a:t>
            </a:r>
            <a:r>
              <a:rPr sz="3200" spc="15" dirty="0" smtClean="0">
                <a:latin typeface="Calibri"/>
                <a:cs typeface="Calibri"/>
              </a:rPr>
              <a:t> </a:t>
            </a:r>
            <a:r>
              <a:rPr sz="3200" spc="-40" dirty="0" smtClean="0">
                <a:latin typeface="Calibri"/>
                <a:cs typeface="Calibri"/>
              </a:rPr>
              <a:t>a</a:t>
            </a:r>
            <a:r>
              <a:rPr sz="3200" spc="-15" dirty="0" smtClean="0">
                <a:latin typeface="Calibri"/>
                <a:cs typeface="Calibri"/>
              </a:rPr>
              <a:t>t</a:t>
            </a:r>
            <a:r>
              <a:rPr sz="3200" spc="5" dirty="0" smtClean="0">
                <a:latin typeface="Calibri"/>
                <a:cs typeface="Calibri"/>
              </a:rPr>
              <a:t> </a:t>
            </a:r>
            <a:r>
              <a:rPr sz="3200" spc="-50" dirty="0" smtClean="0">
                <a:latin typeface="Calibri"/>
                <a:cs typeface="Calibri"/>
              </a:rPr>
              <a:t>c</a:t>
            </a:r>
            <a:r>
              <a:rPr sz="3200" spc="-20" dirty="0" smtClean="0">
                <a:latin typeface="Calibri"/>
                <a:cs typeface="Calibri"/>
              </a:rPr>
              <a:t>o</a:t>
            </a:r>
            <a:r>
              <a:rPr sz="3200" spc="-50" dirty="0" smtClean="0">
                <a:latin typeface="Calibri"/>
                <a:cs typeface="Calibri"/>
              </a:rPr>
              <a:t>n</a:t>
            </a:r>
            <a:r>
              <a:rPr sz="3200" spc="-10" dirty="0" smtClean="0">
                <a:latin typeface="Calibri"/>
                <a:cs typeface="Calibri"/>
              </a:rPr>
              <a:t>t</a:t>
            </a:r>
            <a:r>
              <a:rPr sz="3200" spc="-75" dirty="0" smtClean="0">
                <a:latin typeface="Calibri"/>
                <a:cs typeface="Calibri"/>
              </a:rPr>
              <a:t>r</a:t>
            </a:r>
            <a:r>
              <a:rPr sz="3200" spc="-15" dirty="0" smtClean="0">
                <a:latin typeface="Calibri"/>
                <a:cs typeface="Calibri"/>
              </a:rPr>
              <a:t>ol</a:t>
            </a:r>
            <a:r>
              <a:rPr sz="3200" spc="5" dirty="0" smtClean="0">
                <a:latin typeface="Calibri"/>
                <a:cs typeface="Calibri"/>
              </a:rPr>
              <a:t>l</a:t>
            </a:r>
            <a:r>
              <a:rPr sz="3200" spc="-15" dirty="0" smtClean="0">
                <a:latin typeface="Calibri"/>
                <a:cs typeface="Calibri"/>
              </a:rPr>
              <a:t>er</a:t>
            </a:r>
            <a:endParaRPr sz="3200">
              <a:latin typeface="Calibri"/>
              <a:cs typeface="Calibri"/>
            </a:endParaRPr>
          </a:p>
          <a:p>
            <a:pPr>
              <a:lnSpc>
                <a:spcPts val="750"/>
              </a:lnSpc>
              <a:spcBef>
                <a:spcPts val="19"/>
              </a:spcBef>
              <a:buFont typeface="Calibri"/>
              <a:buAutoNum type="arabicPeriod"/>
            </a:pPr>
            <a:endParaRPr sz="750"/>
          </a:p>
          <a:p>
            <a:pPr marL="615950" indent="-603885">
              <a:lnSpc>
                <a:spcPct val="100000"/>
              </a:lnSpc>
              <a:buSzPct val="133333"/>
              <a:buFont typeface="Calibri"/>
              <a:buAutoNum type="arabicPeriod"/>
              <a:tabLst>
                <a:tab pos="615950" algn="l"/>
              </a:tabLst>
            </a:pPr>
            <a:r>
              <a:rPr sz="2400" spc="-25" dirty="0" smtClean="0">
                <a:latin typeface="Lucida Console"/>
                <a:cs typeface="Lucida Console"/>
              </a:rPr>
              <a:t>pu</a:t>
            </a:r>
            <a:r>
              <a:rPr sz="2400" spc="-15" dirty="0" smtClean="0">
                <a:latin typeface="Lucida Console"/>
                <a:cs typeface="Lucida Console"/>
              </a:rPr>
              <a:t>t</a:t>
            </a:r>
            <a:r>
              <a:rPr sz="2400" spc="-685" dirty="0" smtClean="0">
                <a:latin typeface="Lucida Console"/>
                <a:cs typeface="Lucida Console"/>
              </a:rPr>
              <a:t> </a:t>
            </a:r>
            <a:r>
              <a:rPr sz="3200" spc="-20" dirty="0" smtClean="0">
                <a:latin typeface="Calibri"/>
                <a:cs typeface="Calibri"/>
              </a:rPr>
              <a:t>on</a:t>
            </a:r>
            <a:r>
              <a:rPr sz="3200" spc="15" dirty="0" smtClean="0">
                <a:latin typeface="Calibri"/>
                <a:cs typeface="Calibri"/>
              </a:rPr>
              <a:t> </a:t>
            </a:r>
            <a:r>
              <a:rPr sz="3200" spc="-30" dirty="0" smtClean="0">
                <a:latin typeface="Calibri"/>
                <a:cs typeface="Calibri"/>
              </a:rPr>
              <a:t>B</a:t>
            </a:r>
            <a:r>
              <a:rPr sz="3200" spc="-75" dirty="0" smtClean="0">
                <a:latin typeface="Calibri"/>
                <a:cs typeface="Calibri"/>
              </a:rPr>
              <a:t>r</a:t>
            </a:r>
            <a:r>
              <a:rPr sz="3200" spc="-25" dirty="0" smtClean="0">
                <a:latin typeface="Calibri"/>
                <a:cs typeface="Calibri"/>
              </a:rPr>
              <a:t>o</a:t>
            </a:r>
            <a:r>
              <a:rPr sz="3150" spc="15" baseline="-19841" dirty="0" smtClean="0">
                <a:latin typeface="Calibri"/>
                <a:cs typeface="Calibri"/>
              </a:rPr>
              <a:t>2</a:t>
            </a:r>
            <a:endParaRPr sz="3150" baseline="-19841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6244" y="3963542"/>
            <a:ext cx="3140710" cy="208216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527685" indent="-515620">
              <a:lnSpc>
                <a:spcPct val="100000"/>
              </a:lnSpc>
              <a:buFont typeface="Calibri"/>
              <a:buAutoNum type="arabicPeriod" startAt="5"/>
              <a:tabLst>
                <a:tab pos="527685" algn="l"/>
              </a:tabLst>
            </a:pPr>
            <a:r>
              <a:rPr sz="3200" spc="-15" dirty="0" smtClean="0">
                <a:latin typeface="Calibri"/>
                <a:cs typeface="Calibri"/>
              </a:rPr>
              <a:t>Flush</a:t>
            </a:r>
            <a:r>
              <a:rPr sz="3200" spc="-5" dirty="0" smtClean="0">
                <a:latin typeface="Calibri"/>
                <a:cs typeface="Calibri"/>
              </a:rPr>
              <a:t> </a:t>
            </a:r>
            <a:r>
              <a:rPr sz="3200" spc="-20" dirty="0" smtClean="0">
                <a:latin typeface="Calibri"/>
                <a:cs typeface="Calibri"/>
              </a:rPr>
              <a:t>pac</a:t>
            </a:r>
            <a:r>
              <a:rPr sz="3200" spc="-125" dirty="0" smtClean="0">
                <a:latin typeface="Calibri"/>
                <a:cs typeface="Calibri"/>
              </a:rPr>
              <a:t>k</a:t>
            </a:r>
            <a:r>
              <a:rPr sz="3200" spc="-55" dirty="0" smtClean="0">
                <a:latin typeface="Calibri"/>
                <a:cs typeface="Calibri"/>
              </a:rPr>
              <a:t>e</a:t>
            </a:r>
            <a:r>
              <a:rPr sz="3200" spc="-10" dirty="0" smtClean="0">
                <a:latin typeface="Calibri"/>
                <a:cs typeface="Calibri"/>
              </a:rPr>
              <a:t>t</a:t>
            </a:r>
            <a:r>
              <a:rPr sz="3200" spc="-15" dirty="0" smtClean="0">
                <a:latin typeface="Calibri"/>
                <a:cs typeface="Calibri"/>
              </a:rPr>
              <a:t>s</a:t>
            </a:r>
            <a:r>
              <a:rPr sz="3200" spc="15" dirty="0" smtClean="0">
                <a:latin typeface="Calibri"/>
                <a:cs typeface="Calibri"/>
              </a:rPr>
              <a:t> </a:t>
            </a:r>
            <a:r>
              <a:rPr sz="3200" spc="-15" dirty="0" smtClean="0">
                <a:latin typeface="Calibri"/>
                <a:cs typeface="Calibri"/>
              </a:rPr>
              <a:t>in</a:t>
            </a:r>
            <a:endParaRPr sz="3200">
              <a:latin typeface="Calibri"/>
              <a:cs typeface="Calibri"/>
            </a:endParaRPr>
          </a:p>
          <a:p>
            <a:pPr marL="527685">
              <a:lnSpc>
                <a:spcPct val="100000"/>
              </a:lnSpc>
            </a:pPr>
            <a:r>
              <a:rPr sz="3200" spc="-50" dirty="0" smtClean="0">
                <a:latin typeface="Calibri"/>
                <a:cs typeface="Calibri"/>
              </a:rPr>
              <a:t>e</a:t>
            </a:r>
            <a:r>
              <a:rPr sz="3200" spc="-40" dirty="0" smtClean="0">
                <a:latin typeface="Calibri"/>
                <a:cs typeface="Calibri"/>
              </a:rPr>
              <a:t>v</a:t>
            </a:r>
            <a:r>
              <a:rPr sz="3200" spc="-20" dirty="0" smtClean="0">
                <a:latin typeface="Calibri"/>
                <a:cs typeface="Calibri"/>
              </a:rPr>
              <a:t>e</a:t>
            </a:r>
            <a:r>
              <a:rPr sz="3200" spc="-50" dirty="0" smtClean="0">
                <a:latin typeface="Calibri"/>
                <a:cs typeface="Calibri"/>
              </a:rPr>
              <a:t>n</a:t>
            </a:r>
            <a:r>
              <a:rPr sz="3200" spc="-10" dirty="0" smtClean="0">
                <a:latin typeface="Calibri"/>
                <a:cs typeface="Calibri"/>
              </a:rPr>
              <a:t>t</a:t>
            </a:r>
            <a:r>
              <a:rPr sz="3200" spc="-15" dirty="0" smtClean="0">
                <a:latin typeface="Calibri"/>
                <a:cs typeface="Calibri"/>
              </a:rPr>
              <a:t>s</a:t>
            </a:r>
            <a:r>
              <a:rPr sz="3200" spc="-5" dirty="0" smtClean="0">
                <a:latin typeface="Calibri"/>
                <a:cs typeface="Calibri"/>
              </a:rPr>
              <a:t> </a:t>
            </a:r>
            <a:r>
              <a:rPr sz="3200" spc="-35" dirty="0" smtClean="0">
                <a:latin typeface="Calibri"/>
                <a:cs typeface="Calibri"/>
              </a:rPr>
              <a:t>t</a:t>
            </a:r>
            <a:r>
              <a:rPr sz="3200" spc="-20" dirty="0" smtClean="0">
                <a:latin typeface="Calibri"/>
                <a:cs typeface="Calibri"/>
              </a:rPr>
              <a:t>o</a:t>
            </a:r>
            <a:r>
              <a:rPr sz="3200" spc="-5" dirty="0" smtClean="0">
                <a:latin typeface="Calibri"/>
                <a:cs typeface="Calibri"/>
              </a:rPr>
              <a:t> </a:t>
            </a:r>
            <a:r>
              <a:rPr sz="3200" spc="-35" dirty="0" smtClean="0">
                <a:latin typeface="Calibri"/>
                <a:cs typeface="Calibri"/>
              </a:rPr>
              <a:t>B</a:t>
            </a:r>
            <a:r>
              <a:rPr sz="3200" spc="-75" dirty="0" smtClean="0">
                <a:latin typeface="Calibri"/>
                <a:cs typeface="Calibri"/>
              </a:rPr>
              <a:t>r</a:t>
            </a:r>
            <a:r>
              <a:rPr sz="3200" spc="-15" dirty="0" smtClean="0">
                <a:latin typeface="Calibri"/>
                <a:cs typeface="Calibri"/>
              </a:rPr>
              <a:t>o</a:t>
            </a:r>
            <a:r>
              <a:rPr sz="3150" spc="15" baseline="-19841" dirty="0" smtClean="0">
                <a:latin typeface="Calibri"/>
                <a:cs typeface="Calibri"/>
              </a:rPr>
              <a:t>2</a:t>
            </a:r>
            <a:endParaRPr sz="3150" baseline="-19841">
              <a:latin typeface="Calibri"/>
              <a:cs typeface="Calibri"/>
            </a:endParaRPr>
          </a:p>
          <a:p>
            <a:pPr>
              <a:lnSpc>
                <a:spcPts val="750"/>
              </a:lnSpc>
              <a:spcBef>
                <a:spcPts val="19"/>
              </a:spcBef>
            </a:pPr>
            <a:endParaRPr sz="750"/>
          </a:p>
          <a:p>
            <a:pPr marL="527685" indent="-515620">
              <a:lnSpc>
                <a:spcPct val="100000"/>
              </a:lnSpc>
              <a:buFont typeface="Calibri"/>
              <a:buAutoNum type="arabicPeriod" startAt="6"/>
              <a:tabLst>
                <a:tab pos="527685" algn="l"/>
              </a:tabLst>
            </a:pPr>
            <a:r>
              <a:rPr sz="3200" spc="-20" dirty="0" smtClean="0">
                <a:latin typeface="Calibri"/>
                <a:cs typeface="Calibri"/>
              </a:rPr>
              <a:t>Upd</a:t>
            </a:r>
            <a:r>
              <a:rPr sz="3200" spc="-45" dirty="0" smtClean="0">
                <a:latin typeface="Calibri"/>
                <a:cs typeface="Calibri"/>
              </a:rPr>
              <a:t>a</a:t>
            </a:r>
            <a:r>
              <a:rPr sz="3200" spc="-30" dirty="0" smtClean="0">
                <a:latin typeface="Calibri"/>
                <a:cs typeface="Calibri"/>
              </a:rPr>
              <a:t>t</a:t>
            </a:r>
            <a:r>
              <a:rPr sz="3200" spc="-20" dirty="0" smtClean="0">
                <a:latin typeface="Calibri"/>
                <a:cs typeface="Calibri"/>
              </a:rPr>
              <a:t>e</a:t>
            </a:r>
            <a:endParaRPr sz="3200">
              <a:latin typeface="Calibri"/>
              <a:cs typeface="Calibri"/>
            </a:endParaRPr>
          </a:p>
          <a:p>
            <a:pPr marL="527685">
              <a:lnSpc>
                <a:spcPct val="100000"/>
              </a:lnSpc>
            </a:pPr>
            <a:r>
              <a:rPr sz="3200" spc="-75" dirty="0" smtClean="0">
                <a:latin typeface="Calibri"/>
                <a:cs typeface="Calibri"/>
              </a:rPr>
              <a:t>f</a:t>
            </a:r>
            <a:r>
              <a:rPr sz="3200" spc="-20" dirty="0" smtClean="0">
                <a:latin typeface="Calibri"/>
                <a:cs typeface="Calibri"/>
              </a:rPr>
              <a:t>o</a:t>
            </a:r>
            <a:r>
              <a:rPr sz="3200" spc="-10" dirty="0" smtClean="0">
                <a:latin typeface="Calibri"/>
                <a:cs typeface="Calibri"/>
              </a:rPr>
              <a:t>r</a:t>
            </a:r>
            <a:r>
              <a:rPr sz="3200" spc="-80" dirty="0" smtClean="0">
                <a:latin typeface="Calibri"/>
                <a:cs typeface="Calibri"/>
              </a:rPr>
              <a:t>w</a:t>
            </a:r>
            <a:r>
              <a:rPr sz="3200" spc="-20" dirty="0" smtClean="0">
                <a:latin typeface="Calibri"/>
                <a:cs typeface="Calibri"/>
              </a:rPr>
              <a:t>a</a:t>
            </a:r>
            <a:r>
              <a:rPr sz="3200" spc="-70" dirty="0" smtClean="0">
                <a:latin typeface="Calibri"/>
                <a:cs typeface="Calibri"/>
              </a:rPr>
              <a:t>r</a:t>
            </a:r>
            <a:r>
              <a:rPr sz="3200" spc="-20" dirty="0" smtClean="0">
                <a:latin typeface="Calibri"/>
                <a:cs typeface="Calibri"/>
              </a:rPr>
              <a:t>d</a:t>
            </a:r>
            <a:r>
              <a:rPr sz="3200" spc="0" dirty="0" smtClean="0">
                <a:latin typeface="Calibri"/>
                <a:cs typeface="Calibri"/>
              </a:rPr>
              <a:t>i</a:t>
            </a:r>
            <a:r>
              <a:rPr sz="3200" spc="-20" dirty="0" smtClean="0">
                <a:latin typeface="Calibri"/>
                <a:cs typeface="Calibri"/>
              </a:rPr>
              <a:t>ng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589904" y="3810304"/>
            <a:ext cx="596226" cy="5935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66725">
              <a:lnSpc>
                <a:spcPct val="100000"/>
              </a:lnSpc>
            </a:pPr>
            <a:r>
              <a:rPr sz="4400" b="1" spc="-45" dirty="0" smtClean="0">
                <a:solidFill>
                  <a:srgbClr val="E36C09"/>
                </a:solidFill>
                <a:latin typeface="Calibri"/>
                <a:cs typeface="Calibri"/>
              </a:rPr>
              <a:t>U</a:t>
            </a:r>
            <a:r>
              <a:rPr sz="4400" b="1" spc="-20" dirty="0" smtClean="0">
                <a:solidFill>
                  <a:srgbClr val="E36C09"/>
                </a:solidFill>
                <a:latin typeface="Calibri"/>
                <a:cs typeface="Calibri"/>
              </a:rPr>
              <a:t>se</a:t>
            </a:r>
            <a:r>
              <a:rPr sz="4400" b="1" spc="-5" dirty="0" smtClean="0">
                <a:solidFill>
                  <a:srgbClr val="E36C09"/>
                </a:solidFill>
                <a:latin typeface="Calibri"/>
                <a:cs typeface="Calibri"/>
              </a:rPr>
              <a:t> </a:t>
            </a:r>
            <a:r>
              <a:rPr sz="4400" b="1" spc="-40" dirty="0" smtClean="0">
                <a:solidFill>
                  <a:srgbClr val="E36C09"/>
                </a:solidFill>
                <a:latin typeface="Calibri"/>
                <a:cs typeface="Calibri"/>
              </a:rPr>
              <a:t>e</a:t>
            </a:r>
            <a:r>
              <a:rPr sz="4400" b="1" spc="-70" dirty="0" smtClean="0">
                <a:solidFill>
                  <a:srgbClr val="E36C09"/>
                </a:solidFill>
                <a:latin typeface="Calibri"/>
                <a:cs typeface="Calibri"/>
              </a:rPr>
              <a:t>v</a:t>
            </a:r>
            <a:r>
              <a:rPr sz="4400" b="1" spc="-25" dirty="0" smtClean="0">
                <a:solidFill>
                  <a:srgbClr val="E36C09"/>
                </a:solidFill>
                <a:latin typeface="Calibri"/>
                <a:cs typeface="Calibri"/>
              </a:rPr>
              <a:t>e</a:t>
            </a:r>
            <a:r>
              <a:rPr sz="4400" b="1" spc="-85" dirty="0" smtClean="0">
                <a:solidFill>
                  <a:srgbClr val="E36C09"/>
                </a:solidFill>
                <a:latin typeface="Calibri"/>
                <a:cs typeface="Calibri"/>
              </a:rPr>
              <a:t>n</a:t>
            </a:r>
            <a:r>
              <a:rPr sz="4400" b="1" spc="-20" dirty="0" smtClean="0">
                <a:solidFill>
                  <a:srgbClr val="E36C09"/>
                </a:solidFill>
                <a:latin typeface="Calibri"/>
                <a:cs typeface="Calibri"/>
              </a:rPr>
              <a:t>ts</a:t>
            </a:r>
            <a:r>
              <a:rPr sz="4400" b="1" spc="20" dirty="0" smtClean="0">
                <a:solidFill>
                  <a:srgbClr val="E36C09"/>
                </a:solidFill>
                <a:latin typeface="Calibri"/>
                <a:cs typeface="Calibri"/>
              </a:rPr>
              <a:t> </a:t>
            </a:r>
            <a:r>
              <a:rPr sz="4400" b="1" spc="-75" dirty="0" smtClean="0">
                <a:solidFill>
                  <a:srgbClr val="E36C09"/>
                </a:solidFill>
                <a:latin typeface="Calibri"/>
                <a:cs typeface="Calibri"/>
              </a:rPr>
              <a:t>f</a:t>
            </a:r>
            <a:r>
              <a:rPr sz="4400" b="1" spc="-20" dirty="0" smtClean="0">
                <a:solidFill>
                  <a:srgbClr val="E36C09"/>
                </a:solidFill>
                <a:latin typeface="Calibri"/>
                <a:cs typeface="Calibri"/>
              </a:rPr>
              <a:t>or</a:t>
            </a:r>
            <a:r>
              <a:rPr sz="4400" b="1" spc="-5" dirty="0" smtClean="0">
                <a:solidFill>
                  <a:srgbClr val="E36C09"/>
                </a:solidFill>
                <a:latin typeface="Calibri"/>
                <a:cs typeface="Calibri"/>
              </a:rPr>
              <a:t> </a:t>
            </a:r>
            <a:r>
              <a:rPr sz="4400" b="1" spc="-20" dirty="0" smtClean="0">
                <a:solidFill>
                  <a:srgbClr val="E36C09"/>
                </a:solidFill>
                <a:latin typeface="Calibri"/>
                <a:cs typeface="Calibri"/>
              </a:rPr>
              <a:t>loss-f</a:t>
            </a:r>
            <a:r>
              <a:rPr sz="4400" b="1" spc="-50" dirty="0" smtClean="0">
                <a:solidFill>
                  <a:srgbClr val="E36C09"/>
                </a:solidFill>
                <a:latin typeface="Calibri"/>
                <a:cs typeface="Calibri"/>
              </a:rPr>
              <a:t>r</a:t>
            </a:r>
            <a:r>
              <a:rPr sz="4400" b="1" spc="-25" dirty="0" smtClean="0">
                <a:solidFill>
                  <a:srgbClr val="E36C09"/>
                </a:solidFill>
                <a:latin typeface="Calibri"/>
                <a:cs typeface="Calibri"/>
              </a:rPr>
              <a:t>ee</a:t>
            </a:r>
            <a:r>
              <a:rPr sz="4400" b="1" spc="25" dirty="0" smtClean="0">
                <a:solidFill>
                  <a:srgbClr val="E36C09"/>
                </a:solidFill>
                <a:latin typeface="Calibri"/>
                <a:cs typeface="Calibri"/>
              </a:rPr>
              <a:t> </a:t>
            </a:r>
            <a:r>
              <a:rPr sz="4400" b="1" spc="-40" dirty="0" smtClean="0">
                <a:solidFill>
                  <a:srgbClr val="E36C09"/>
                </a:solidFill>
                <a:latin typeface="Calibri"/>
                <a:cs typeface="Calibri"/>
              </a:rPr>
              <a:t>m</a:t>
            </a:r>
            <a:r>
              <a:rPr sz="4400" b="1" spc="-60" dirty="0" smtClean="0">
                <a:solidFill>
                  <a:srgbClr val="E36C09"/>
                </a:solidFill>
                <a:latin typeface="Calibri"/>
                <a:cs typeface="Calibri"/>
              </a:rPr>
              <a:t>o</a:t>
            </a:r>
            <a:r>
              <a:rPr sz="4400" b="1" spc="-70" dirty="0" smtClean="0">
                <a:solidFill>
                  <a:srgbClr val="E36C09"/>
                </a:solidFill>
                <a:latin typeface="Calibri"/>
                <a:cs typeface="Calibri"/>
              </a:rPr>
              <a:t>v</a:t>
            </a:r>
            <a:r>
              <a:rPr sz="4400" b="1" spc="-25" dirty="0" smtClean="0">
                <a:solidFill>
                  <a:srgbClr val="E36C09"/>
                </a:solidFill>
                <a:latin typeface="Calibri"/>
                <a:cs typeface="Calibri"/>
              </a:rPr>
              <a:t>e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425696" y="4654296"/>
            <a:ext cx="1065276" cy="7223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661404" y="4677155"/>
            <a:ext cx="1014983" cy="72694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742432" y="3788664"/>
            <a:ext cx="1581912" cy="21031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327647" y="4626864"/>
            <a:ext cx="91439" cy="9143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789295" y="3811651"/>
            <a:ext cx="1275626" cy="1670685"/>
          </a:xfrm>
          <a:custGeom>
            <a:avLst/>
            <a:gdLst/>
            <a:ahLst/>
            <a:cxnLst/>
            <a:rect l="l" t="t" r="r" b="b"/>
            <a:pathLst>
              <a:path w="1275626" h="1670685">
                <a:moveTo>
                  <a:pt x="978346" y="1352425"/>
                </a:moveTo>
                <a:lnTo>
                  <a:pt x="942358" y="1367905"/>
                </a:lnTo>
                <a:lnTo>
                  <a:pt x="935872" y="1390478"/>
                </a:lnTo>
                <a:lnTo>
                  <a:pt x="938150" y="1402198"/>
                </a:lnTo>
                <a:lnTo>
                  <a:pt x="944245" y="1413002"/>
                </a:lnTo>
                <a:lnTo>
                  <a:pt x="1150365" y="1670685"/>
                </a:lnTo>
                <a:lnTo>
                  <a:pt x="1177911" y="1601978"/>
                </a:lnTo>
                <a:lnTo>
                  <a:pt x="1101725" y="1601978"/>
                </a:lnTo>
                <a:lnTo>
                  <a:pt x="1096518" y="1569974"/>
                </a:lnTo>
                <a:lnTo>
                  <a:pt x="1083436" y="1499870"/>
                </a:lnTo>
                <a:lnTo>
                  <a:pt x="1072371" y="1452067"/>
                </a:lnTo>
                <a:lnTo>
                  <a:pt x="997728" y="1359451"/>
                </a:lnTo>
                <a:lnTo>
                  <a:pt x="988718" y="1354421"/>
                </a:lnTo>
                <a:lnTo>
                  <a:pt x="978346" y="1352425"/>
                </a:lnTo>
                <a:close/>
              </a:path>
              <a:path w="1275626" h="1670685">
                <a:moveTo>
                  <a:pt x="1072371" y="1452067"/>
                </a:moveTo>
                <a:lnTo>
                  <a:pt x="1083436" y="1499870"/>
                </a:lnTo>
                <a:lnTo>
                  <a:pt x="1096518" y="1569974"/>
                </a:lnTo>
                <a:lnTo>
                  <a:pt x="1101725" y="1601978"/>
                </a:lnTo>
                <a:lnTo>
                  <a:pt x="1176908" y="1589786"/>
                </a:lnTo>
                <a:lnTo>
                  <a:pt x="1175590" y="1581658"/>
                </a:lnTo>
                <a:lnTo>
                  <a:pt x="1103883" y="1581658"/>
                </a:lnTo>
                <a:lnTo>
                  <a:pt x="1128124" y="1521244"/>
                </a:lnTo>
                <a:lnTo>
                  <a:pt x="1072371" y="1452067"/>
                </a:lnTo>
                <a:close/>
              </a:path>
              <a:path w="1275626" h="1670685">
                <a:moveTo>
                  <a:pt x="1241376" y="1312238"/>
                </a:moveTo>
                <a:lnTo>
                  <a:pt x="1202435" y="1336040"/>
                </a:lnTo>
                <a:lnTo>
                  <a:pt x="1152599" y="1460244"/>
                </a:lnTo>
                <a:lnTo>
                  <a:pt x="1157731" y="1483106"/>
                </a:lnTo>
                <a:lnTo>
                  <a:pt x="1165098" y="1520063"/>
                </a:lnTo>
                <a:lnTo>
                  <a:pt x="1171575" y="1556893"/>
                </a:lnTo>
                <a:lnTo>
                  <a:pt x="1176908" y="1589786"/>
                </a:lnTo>
                <a:lnTo>
                  <a:pt x="1101725" y="1601978"/>
                </a:lnTo>
                <a:lnTo>
                  <a:pt x="1177911" y="1601978"/>
                </a:lnTo>
                <a:lnTo>
                  <a:pt x="1273175" y="1364361"/>
                </a:lnTo>
                <a:lnTo>
                  <a:pt x="1275011" y="1358435"/>
                </a:lnTo>
                <a:lnTo>
                  <a:pt x="1275626" y="1347649"/>
                </a:lnTo>
                <a:lnTo>
                  <a:pt x="1272683" y="1337140"/>
                </a:lnTo>
                <a:lnTo>
                  <a:pt x="1266069" y="1327404"/>
                </a:lnTo>
                <a:lnTo>
                  <a:pt x="1255671" y="1318939"/>
                </a:lnTo>
                <a:lnTo>
                  <a:pt x="1241376" y="1312238"/>
                </a:lnTo>
                <a:close/>
              </a:path>
              <a:path w="1275626" h="1670685">
                <a:moveTo>
                  <a:pt x="1128124" y="1521244"/>
                </a:moveTo>
                <a:lnTo>
                  <a:pt x="1103883" y="1581658"/>
                </a:lnTo>
                <a:lnTo>
                  <a:pt x="1169034" y="1572006"/>
                </a:lnTo>
                <a:lnTo>
                  <a:pt x="1128124" y="1521244"/>
                </a:lnTo>
                <a:close/>
              </a:path>
              <a:path w="1275626" h="1670685">
                <a:moveTo>
                  <a:pt x="1152599" y="1460244"/>
                </a:moveTo>
                <a:lnTo>
                  <a:pt x="1128124" y="1521244"/>
                </a:lnTo>
                <a:lnTo>
                  <a:pt x="1169034" y="1572006"/>
                </a:lnTo>
                <a:lnTo>
                  <a:pt x="1103883" y="1581658"/>
                </a:lnTo>
                <a:lnTo>
                  <a:pt x="1175590" y="1581658"/>
                </a:lnTo>
                <a:lnTo>
                  <a:pt x="1171575" y="1556893"/>
                </a:lnTo>
                <a:lnTo>
                  <a:pt x="1165098" y="1520063"/>
                </a:lnTo>
                <a:lnTo>
                  <a:pt x="1157731" y="1483106"/>
                </a:lnTo>
                <a:lnTo>
                  <a:pt x="1152599" y="1460244"/>
                </a:lnTo>
                <a:close/>
              </a:path>
              <a:path w="1275626" h="1670685">
                <a:moveTo>
                  <a:pt x="7112" y="0"/>
                </a:moveTo>
                <a:lnTo>
                  <a:pt x="2793" y="30861"/>
                </a:lnTo>
                <a:lnTo>
                  <a:pt x="1015" y="48132"/>
                </a:lnTo>
                <a:lnTo>
                  <a:pt x="0" y="66293"/>
                </a:lnTo>
                <a:lnTo>
                  <a:pt x="0" y="85343"/>
                </a:lnTo>
                <a:lnTo>
                  <a:pt x="4190" y="126365"/>
                </a:lnTo>
                <a:lnTo>
                  <a:pt x="15747" y="171576"/>
                </a:lnTo>
                <a:lnTo>
                  <a:pt x="30733" y="209042"/>
                </a:lnTo>
                <a:lnTo>
                  <a:pt x="51053" y="248538"/>
                </a:lnTo>
                <a:lnTo>
                  <a:pt x="77724" y="291084"/>
                </a:lnTo>
                <a:lnTo>
                  <a:pt x="111505" y="337566"/>
                </a:lnTo>
                <a:lnTo>
                  <a:pt x="138302" y="370840"/>
                </a:lnTo>
                <a:lnTo>
                  <a:pt x="170814" y="407288"/>
                </a:lnTo>
                <a:lnTo>
                  <a:pt x="209422" y="446531"/>
                </a:lnTo>
                <a:lnTo>
                  <a:pt x="252983" y="488061"/>
                </a:lnTo>
                <a:lnTo>
                  <a:pt x="326135" y="554228"/>
                </a:lnTo>
                <a:lnTo>
                  <a:pt x="575944" y="770128"/>
                </a:lnTo>
                <a:lnTo>
                  <a:pt x="632078" y="819531"/>
                </a:lnTo>
                <a:lnTo>
                  <a:pt x="712724" y="892682"/>
                </a:lnTo>
                <a:lnTo>
                  <a:pt x="762888" y="940307"/>
                </a:lnTo>
                <a:lnTo>
                  <a:pt x="809116" y="986536"/>
                </a:lnTo>
                <a:lnTo>
                  <a:pt x="850646" y="1031113"/>
                </a:lnTo>
                <a:lnTo>
                  <a:pt x="886459" y="1073277"/>
                </a:lnTo>
                <a:lnTo>
                  <a:pt x="916177" y="1113028"/>
                </a:lnTo>
                <a:lnTo>
                  <a:pt x="942848" y="1152398"/>
                </a:lnTo>
                <a:lnTo>
                  <a:pt x="966597" y="1190879"/>
                </a:lnTo>
                <a:lnTo>
                  <a:pt x="987932" y="1228979"/>
                </a:lnTo>
                <a:lnTo>
                  <a:pt x="1006601" y="1266190"/>
                </a:lnTo>
                <a:lnTo>
                  <a:pt x="1030731" y="1321689"/>
                </a:lnTo>
                <a:lnTo>
                  <a:pt x="1044448" y="1358011"/>
                </a:lnTo>
                <a:lnTo>
                  <a:pt x="1066546" y="1429258"/>
                </a:lnTo>
                <a:lnTo>
                  <a:pt x="1072371" y="1452067"/>
                </a:lnTo>
                <a:lnTo>
                  <a:pt x="1128124" y="1521244"/>
                </a:lnTo>
                <a:lnTo>
                  <a:pt x="1152599" y="1460244"/>
                </a:lnTo>
                <a:lnTo>
                  <a:pt x="1149350" y="1445768"/>
                </a:lnTo>
                <a:lnTo>
                  <a:pt x="1139698" y="1407922"/>
                </a:lnTo>
                <a:lnTo>
                  <a:pt x="1128522" y="1369822"/>
                </a:lnTo>
                <a:lnTo>
                  <a:pt x="1115695" y="1331087"/>
                </a:lnTo>
                <a:lnTo>
                  <a:pt x="1100962" y="1292098"/>
                </a:lnTo>
                <a:lnTo>
                  <a:pt x="1084326" y="1252728"/>
                </a:lnTo>
                <a:lnTo>
                  <a:pt x="1065276" y="1212850"/>
                </a:lnTo>
                <a:lnTo>
                  <a:pt x="1043685" y="1172210"/>
                </a:lnTo>
                <a:lnTo>
                  <a:pt x="1019555" y="1131062"/>
                </a:lnTo>
                <a:lnTo>
                  <a:pt x="992504" y="1089406"/>
                </a:lnTo>
                <a:lnTo>
                  <a:pt x="962278" y="1046734"/>
                </a:lnTo>
                <a:lnTo>
                  <a:pt x="926719" y="1002411"/>
                </a:lnTo>
                <a:lnTo>
                  <a:pt x="885825" y="956563"/>
                </a:lnTo>
                <a:lnTo>
                  <a:pt x="840104" y="909319"/>
                </a:lnTo>
                <a:lnTo>
                  <a:pt x="790448" y="861060"/>
                </a:lnTo>
                <a:lnTo>
                  <a:pt x="710183" y="787146"/>
                </a:lnTo>
                <a:lnTo>
                  <a:pt x="625728" y="712597"/>
                </a:lnTo>
                <a:lnTo>
                  <a:pt x="456183" y="566547"/>
                </a:lnTo>
                <a:lnTo>
                  <a:pt x="376935" y="497459"/>
                </a:lnTo>
                <a:lnTo>
                  <a:pt x="328040" y="453517"/>
                </a:lnTo>
                <a:lnTo>
                  <a:pt x="283463" y="412242"/>
                </a:lnTo>
                <a:lnTo>
                  <a:pt x="244220" y="373634"/>
                </a:lnTo>
                <a:lnTo>
                  <a:pt x="211327" y="338836"/>
                </a:lnTo>
                <a:lnTo>
                  <a:pt x="184150" y="306705"/>
                </a:lnTo>
                <a:lnTo>
                  <a:pt x="150749" y="262509"/>
                </a:lnTo>
                <a:lnTo>
                  <a:pt x="124840" y="223647"/>
                </a:lnTo>
                <a:lnTo>
                  <a:pt x="105537" y="188975"/>
                </a:lnTo>
                <a:lnTo>
                  <a:pt x="88772" y="149732"/>
                </a:lnTo>
                <a:lnTo>
                  <a:pt x="77215" y="100075"/>
                </a:lnTo>
                <a:lnTo>
                  <a:pt x="76072" y="70357"/>
                </a:lnTo>
                <a:lnTo>
                  <a:pt x="76707" y="56006"/>
                </a:lnTo>
                <a:lnTo>
                  <a:pt x="78231" y="41656"/>
                </a:lnTo>
                <a:lnTo>
                  <a:pt x="82550" y="10794"/>
                </a:lnTo>
                <a:lnTo>
                  <a:pt x="7112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7630414" y="5125973"/>
            <a:ext cx="664845" cy="5130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800" b="1" spc="5" dirty="0" smtClean="0">
                <a:solidFill>
                  <a:srgbClr val="E36C09"/>
                </a:solidFill>
                <a:latin typeface="Calibri"/>
                <a:cs typeface="Calibri"/>
              </a:rPr>
              <a:t>B</a:t>
            </a:r>
            <a:r>
              <a:rPr sz="2800" b="1" spc="-20" dirty="0" smtClean="0">
                <a:solidFill>
                  <a:srgbClr val="E36C09"/>
                </a:solidFill>
                <a:latin typeface="Calibri"/>
                <a:cs typeface="Calibri"/>
              </a:rPr>
              <a:t>r</a:t>
            </a:r>
            <a:r>
              <a:rPr sz="2800" b="1" spc="5" dirty="0" smtClean="0">
                <a:solidFill>
                  <a:srgbClr val="E36C09"/>
                </a:solidFill>
                <a:latin typeface="Calibri"/>
                <a:cs typeface="Calibri"/>
              </a:rPr>
              <a:t>o</a:t>
            </a:r>
            <a:r>
              <a:rPr sz="2775" b="1" spc="7" baseline="-19519" dirty="0" smtClean="0">
                <a:solidFill>
                  <a:srgbClr val="E36C09"/>
                </a:solidFill>
                <a:latin typeface="Calibri"/>
                <a:cs typeface="Calibri"/>
              </a:rPr>
              <a:t>2</a:t>
            </a:r>
            <a:endParaRPr sz="2775" baseline="-19519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267705" y="5125973"/>
            <a:ext cx="664210" cy="5130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800" b="1" spc="5" dirty="0" smtClean="0">
                <a:solidFill>
                  <a:srgbClr val="E36C09"/>
                </a:solidFill>
                <a:latin typeface="Calibri"/>
                <a:cs typeface="Calibri"/>
              </a:rPr>
              <a:t>B</a:t>
            </a:r>
            <a:r>
              <a:rPr sz="2800" b="1" spc="-20" dirty="0" smtClean="0">
                <a:solidFill>
                  <a:srgbClr val="E36C09"/>
                </a:solidFill>
                <a:latin typeface="Calibri"/>
                <a:cs typeface="Calibri"/>
              </a:rPr>
              <a:t>r</a:t>
            </a:r>
            <a:r>
              <a:rPr sz="2800" b="1" spc="5" dirty="0" smtClean="0">
                <a:solidFill>
                  <a:srgbClr val="E36C09"/>
                </a:solidFill>
                <a:latin typeface="Calibri"/>
                <a:cs typeface="Calibri"/>
              </a:rPr>
              <a:t>o</a:t>
            </a:r>
            <a:r>
              <a:rPr sz="2775" b="1" spc="7" baseline="-19519" dirty="0" smtClean="0">
                <a:solidFill>
                  <a:srgbClr val="E36C09"/>
                </a:solidFill>
                <a:latin typeface="Calibri"/>
                <a:cs typeface="Calibri"/>
              </a:rPr>
              <a:t>1</a:t>
            </a:r>
            <a:endParaRPr sz="2775" baseline="-19519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481576" y="4790821"/>
            <a:ext cx="1042162" cy="298450"/>
          </a:xfrm>
          <a:custGeom>
            <a:avLst/>
            <a:gdLst/>
            <a:ahLst/>
            <a:cxnLst/>
            <a:rect l="l" t="t" r="r" b="b"/>
            <a:pathLst>
              <a:path w="1042162" h="298450">
                <a:moveTo>
                  <a:pt x="833627" y="0"/>
                </a:moveTo>
                <a:lnTo>
                  <a:pt x="208407" y="0"/>
                </a:lnTo>
                <a:lnTo>
                  <a:pt x="0" y="149224"/>
                </a:lnTo>
                <a:lnTo>
                  <a:pt x="208407" y="298449"/>
                </a:lnTo>
                <a:lnTo>
                  <a:pt x="833627" y="298449"/>
                </a:lnTo>
                <a:lnTo>
                  <a:pt x="1042162" y="149224"/>
                </a:lnTo>
                <a:lnTo>
                  <a:pt x="83362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481576" y="4790821"/>
            <a:ext cx="1042162" cy="298450"/>
          </a:xfrm>
          <a:custGeom>
            <a:avLst/>
            <a:gdLst/>
            <a:ahLst/>
            <a:cxnLst/>
            <a:rect l="l" t="t" r="r" b="b"/>
            <a:pathLst>
              <a:path w="1042162" h="298450">
                <a:moveTo>
                  <a:pt x="0" y="149224"/>
                </a:moveTo>
                <a:lnTo>
                  <a:pt x="208407" y="0"/>
                </a:lnTo>
                <a:lnTo>
                  <a:pt x="833627" y="0"/>
                </a:lnTo>
                <a:lnTo>
                  <a:pt x="1042162" y="149224"/>
                </a:lnTo>
                <a:lnTo>
                  <a:pt x="833627" y="298449"/>
                </a:lnTo>
                <a:lnTo>
                  <a:pt x="208407" y="298449"/>
                </a:lnTo>
                <a:lnTo>
                  <a:pt x="0" y="149224"/>
                </a:lnTo>
                <a:close/>
              </a:path>
            </a:pathLst>
          </a:custGeom>
          <a:ln w="25400">
            <a:solidFill>
              <a:srgbClr val="C050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4758690" y="4789932"/>
            <a:ext cx="492759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b="1" spc="-10" dirty="0" smtClean="0">
                <a:latin typeface="Calibri"/>
                <a:cs typeface="Calibri"/>
              </a:rPr>
              <a:t>D</a:t>
            </a:r>
            <a:r>
              <a:rPr sz="1800" b="1" spc="-20" dirty="0" smtClean="0">
                <a:latin typeface="Calibri"/>
                <a:cs typeface="Calibri"/>
              </a:rPr>
              <a:t>ro</a:t>
            </a:r>
            <a:r>
              <a:rPr sz="1800" b="1" spc="-10" dirty="0" smtClean="0">
                <a:latin typeface="Calibri"/>
                <a:cs typeface="Calibri"/>
              </a:rPr>
              <a:t>p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7788275" y="4730877"/>
            <a:ext cx="1117853" cy="212598"/>
          </a:xfrm>
          <a:custGeom>
            <a:avLst/>
            <a:gdLst/>
            <a:ahLst/>
            <a:cxnLst/>
            <a:rect l="l" t="t" r="r" b="b"/>
            <a:pathLst>
              <a:path w="1117853" h="212598">
                <a:moveTo>
                  <a:pt x="0" y="212598"/>
                </a:moveTo>
                <a:lnTo>
                  <a:pt x="1117853" y="212598"/>
                </a:lnTo>
                <a:lnTo>
                  <a:pt x="1117853" y="0"/>
                </a:lnTo>
                <a:lnTo>
                  <a:pt x="0" y="0"/>
                </a:lnTo>
                <a:lnTo>
                  <a:pt x="0" y="212598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906129" y="4660010"/>
            <a:ext cx="70866" cy="283463"/>
          </a:xfrm>
          <a:custGeom>
            <a:avLst/>
            <a:gdLst/>
            <a:ahLst/>
            <a:cxnLst/>
            <a:rect l="l" t="t" r="r" b="b"/>
            <a:pathLst>
              <a:path w="70866" h="283463">
                <a:moveTo>
                  <a:pt x="70866" y="0"/>
                </a:moveTo>
                <a:lnTo>
                  <a:pt x="0" y="70865"/>
                </a:lnTo>
                <a:lnTo>
                  <a:pt x="0" y="283463"/>
                </a:lnTo>
                <a:lnTo>
                  <a:pt x="70866" y="212597"/>
                </a:lnTo>
                <a:lnTo>
                  <a:pt x="70866" y="0"/>
                </a:lnTo>
                <a:close/>
              </a:path>
            </a:pathLst>
          </a:custGeom>
          <a:solidFill>
            <a:srgbClr val="9A403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788275" y="4660010"/>
            <a:ext cx="1188720" cy="70865"/>
          </a:xfrm>
          <a:custGeom>
            <a:avLst/>
            <a:gdLst/>
            <a:ahLst/>
            <a:cxnLst/>
            <a:rect l="l" t="t" r="r" b="b"/>
            <a:pathLst>
              <a:path w="1188720" h="70865">
                <a:moveTo>
                  <a:pt x="1188720" y="0"/>
                </a:moveTo>
                <a:lnTo>
                  <a:pt x="70866" y="0"/>
                </a:lnTo>
                <a:lnTo>
                  <a:pt x="0" y="70865"/>
                </a:lnTo>
                <a:lnTo>
                  <a:pt x="1117853" y="70865"/>
                </a:lnTo>
                <a:lnTo>
                  <a:pt x="1188720" y="0"/>
                </a:lnTo>
                <a:close/>
              </a:path>
            </a:pathLst>
          </a:custGeom>
          <a:solidFill>
            <a:srgbClr val="CC716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788275" y="4660010"/>
            <a:ext cx="1188720" cy="283463"/>
          </a:xfrm>
          <a:custGeom>
            <a:avLst/>
            <a:gdLst/>
            <a:ahLst/>
            <a:cxnLst/>
            <a:rect l="l" t="t" r="r" b="b"/>
            <a:pathLst>
              <a:path w="1188720" h="283463">
                <a:moveTo>
                  <a:pt x="0" y="70865"/>
                </a:moveTo>
                <a:lnTo>
                  <a:pt x="70866" y="0"/>
                </a:lnTo>
                <a:lnTo>
                  <a:pt x="1188720" y="0"/>
                </a:lnTo>
                <a:lnTo>
                  <a:pt x="1188720" y="212597"/>
                </a:lnTo>
                <a:lnTo>
                  <a:pt x="1117853" y="283463"/>
                </a:lnTo>
                <a:lnTo>
                  <a:pt x="0" y="283463"/>
                </a:lnTo>
                <a:lnTo>
                  <a:pt x="0" y="70865"/>
                </a:lnTo>
                <a:close/>
              </a:path>
            </a:pathLst>
          </a:custGeom>
          <a:ln w="25400">
            <a:solidFill>
              <a:srgbClr val="8B383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788275" y="4660010"/>
            <a:ext cx="1188720" cy="70865"/>
          </a:xfrm>
          <a:custGeom>
            <a:avLst/>
            <a:gdLst/>
            <a:ahLst/>
            <a:cxnLst/>
            <a:rect l="l" t="t" r="r" b="b"/>
            <a:pathLst>
              <a:path w="1188720" h="70865">
                <a:moveTo>
                  <a:pt x="0" y="70865"/>
                </a:moveTo>
                <a:lnTo>
                  <a:pt x="1117853" y="70865"/>
                </a:lnTo>
                <a:lnTo>
                  <a:pt x="1188720" y="0"/>
                </a:lnTo>
              </a:path>
            </a:pathLst>
          </a:custGeom>
          <a:ln w="25400">
            <a:solidFill>
              <a:srgbClr val="8B383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906129" y="4730877"/>
            <a:ext cx="0" cy="212598"/>
          </a:xfrm>
          <a:custGeom>
            <a:avLst/>
            <a:gdLst/>
            <a:ahLst/>
            <a:cxnLst/>
            <a:rect l="l" t="t" r="r" b="b"/>
            <a:pathLst>
              <a:path h="212598">
                <a:moveTo>
                  <a:pt x="0" y="0"/>
                </a:moveTo>
                <a:lnTo>
                  <a:pt x="0" y="212598"/>
                </a:lnTo>
              </a:path>
            </a:pathLst>
          </a:custGeom>
          <a:ln w="25400">
            <a:solidFill>
              <a:srgbClr val="8B383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7772400" y="4686934"/>
            <a:ext cx="1118235" cy="2857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" algn="ctr">
              <a:lnSpc>
                <a:spcPct val="100000"/>
              </a:lnSpc>
            </a:pPr>
            <a:r>
              <a:rPr sz="1800" b="1" spc="-20" dirty="0" smtClean="0">
                <a:solidFill>
                  <a:srgbClr val="FFFFFF"/>
                </a:solidFill>
                <a:latin typeface="Calibri"/>
                <a:cs typeface="Calibri"/>
              </a:rPr>
              <a:t>R1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8890254" y="4651247"/>
            <a:ext cx="70866" cy="283463"/>
          </a:xfrm>
          <a:custGeom>
            <a:avLst/>
            <a:gdLst/>
            <a:ahLst/>
            <a:cxnLst/>
            <a:rect l="l" t="t" r="r" b="b"/>
            <a:pathLst>
              <a:path w="70866" h="283463">
                <a:moveTo>
                  <a:pt x="70866" y="0"/>
                </a:moveTo>
                <a:lnTo>
                  <a:pt x="0" y="70865"/>
                </a:lnTo>
                <a:lnTo>
                  <a:pt x="0" y="283463"/>
                </a:lnTo>
                <a:lnTo>
                  <a:pt x="70866" y="212597"/>
                </a:lnTo>
                <a:lnTo>
                  <a:pt x="70866" y="0"/>
                </a:lnTo>
                <a:close/>
              </a:path>
            </a:pathLst>
          </a:custGeom>
          <a:solidFill>
            <a:srgbClr val="9A403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772400" y="4651247"/>
            <a:ext cx="1188720" cy="70865"/>
          </a:xfrm>
          <a:custGeom>
            <a:avLst/>
            <a:gdLst/>
            <a:ahLst/>
            <a:cxnLst/>
            <a:rect l="l" t="t" r="r" b="b"/>
            <a:pathLst>
              <a:path w="1188720" h="70865">
                <a:moveTo>
                  <a:pt x="1188720" y="0"/>
                </a:moveTo>
                <a:lnTo>
                  <a:pt x="70866" y="0"/>
                </a:lnTo>
                <a:lnTo>
                  <a:pt x="0" y="70865"/>
                </a:lnTo>
                <a:lnTo>
                  <a:pt x="1117853" y="70865"/>
                </a:lnTo>
                <a:lnTo>
                  <a:pt x="1188720" y="0"/>
                </a:lnTo>
                <a:close/>
              </a:path>
            </a:pathLst>
          </a:custGeom>
          <a:solidFill>
            <a:srgbClr val="CC716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772400" y="4651247"/>
            <a:ext cx="1188720" cy="283463"/>
          </a:xfrm>
          <a:custGeom>
            <a:avLst/>
            <a:gdLst/>
            <a:ahLst/>
            <a:cxnLst/>
            <a:rect l="l" t="t" r="r" b="b"/>
            <a:pathLst>
              <a:path w="1188720" h="283463">
                <a:moveTo>
                  <a:pt x="0" y="70865"/>
                </a:moveTo>
                <a:lnTo>
                  <a:pt x="70866" y="0"/>
                </a:lnTo>
                <a:lnTo>
                  <a:pt x="1188720" y="0"/>
                </a:lnTo>
                <a:lnTo>
                  <a:pt x="1188720" y="212597"/>
                </a:lnTo>
                <a:lnTo>
                  <a:pt x="1117853" y="283463"/>
                </a:lnTo>
                <a:lnTo>
                  <a:pt x="0" y="283463"/>
                </a:lnTo>
                <a:lnTo>
                  <a:pt x="0" y="70865"/>
                </a:lnTo>
                <a:close/>
              </a:path>
            </a:pathLst>
          </a:custGeom>
          <a:ln w="25400">
            <a:solidFill>
              <a:srgbClr val="8B383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772400" y="4651247"/>
            <a:ext cx="1188720" cy="70865"/>
          </a:xfrm>
          <a:custGeom>
            <a:avLst/>
            <a:gdLst/>
            <a:ahLst/>
            <a:cxnLst/>
            <a:rect l="l" t="t" r="r" b="b"/>
            <a:pathLst>
              <a:path w="1188720" h="70865">
                <a:moveTo>
                  <a:pt x="0" y="70865"/>
                </a:moveTo>
                <a:lnTo>
                  <a:pt x="1117853" y="70865"/>
                </a:lnTo>
                <a:lnTo>
                  <a:pt x="1188720" y="0"/>
                </a:lnTo>
              </a:path>
            </a:pathLst>
          </a:custGeom>
          <a:ln w="25400">
            <a:solidFill>
              <a:srgbClr val="8B383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890254" y="4722114"/>
            <a:ext cx="0" cy="212598"/>
          </a:xfrm>
          <a:custGeom>
            <a:avLst/>
            <a:gdLst/>
            <a:ahLst/>
            <a:cxnLst/>
            <a:rect l="l" t="t" r="r" b="b"/>
            <a:pathLst>
              <a:path h="212598">
                <a:moveTo>
                  <a:pt x="0" y="0"/>
                </a:moveTo>
                <a:lnTo>
                  <a:pt x="0" y="212598"/>
                </a:lnTo>
              </a:path>
            </a:pathLst>
          </a:custGeom>
          <a:ln w="25400">
            <a:solidFill>
              <a:srgbClr val="8B383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7772400" y="4678426"/>
            <a:ext cx="1118235" cy="2863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87020">
              <a:lnSpc>
                <a:spcPct val="100000"/>
              </a:lnSpc>
            </a:pPr>
            <a:r>
              <a:rPr sz="1800" b="1" dirty="0" smtClean="0">
                <a:solidFill>
                  <a:srgbClr val="FFFFFF"/>
                </a:solidFill>
                <a:latin typeface="Calibri"/>
                <a:cs typeface="Calibri"/>
              </a:rPr>
              <a:t>R1</a:t>
            </a:r>
            <a:r>
              <a:rPr sz="1800" b="1" spc="-15" dirty="0" smtClean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1800" b="1" spc="0" dirty="0" smtClean="0">
                <a:solidFill>
                  <a:srgbClr val="FFFFFF"/>
                </a:solidFill>
                <a:latin typeface="Calibri"/>
                <a:cs typeface="Calibri"/>
              </a:rPr>
              <a:t>R2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7772400" y="4722114"/>
            <a:ext cx="1117853" cy="212598"/>
          </a:xfrm>
          <a:custGeom>
            <a:avLst/>
            <a:gdLst/>
            <a:ahLst/>
            <a:cxnLst/>
            <a:rect l="l" t="t" r="r" b="b"/>
            <a:pathLst>
              <a:path w="1117853" h="212598">
                <a:moveTo>
                  <a:pt x="0" y="212598"/>
                </a:moveTo>
                <a:lnTo>
                  <a:pt x="1117853" y="212598"/>
                </a:lnTo>
                <a:lnTo>
                  <a:pt x="1117853" y="0"/>
                </a:lnTo>
                <a:lnTo>
                  <a:pt x="0" y="0"/>
                </a:lnTo>
                <a:lnTo>
                  <a:pt x="0" y="212598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890254" y="4651247"/>
            <a:ext cx="70866" cy="283463"/>
          </a:xfrm>
          <a:custGeom>
            <a:avLst/>
            <a:gdLst/>
            <a:ahLst/>
            <a:cxnLst/>
            <a:rect l="l" t="t" r="r" b="b"/>
            <a:pathLst>
              <a:path w="70866" h="283463">
                <a:moveTo>
                  <a:pt x="70866" y="0"/>
                </a:moveTo>
                <a:lnTo>
                  <a:pt x="0" y="70865"/>
                </a:lnTo>
                <a:lnTo>
                  <a:pt x="0" y="283463"/>
                </a:lnTo>
                <a:lnTo>
                  <a:pt x="70866" y="212597"/>
                </a:lnTo>
                <a:lnTo>
                  <a:pt x="70866" y="0"/>
                </a:lnTo>
                <a:close/>
              </a:path>
            </a:pathLst>
          </a:custGeom>
          <a:solidFill>
            <a:srgbClr val="9A403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772400" y="4651247"/>
            <a:ext cx="1188720" cy="70865"/>
          </a:xfrm>
          <a:custGeom>
            <a:avLst/>
            <a:gdLst/>
            <a:ahLst/>
            <a:cxnLst/>
            <a:rect l="l" t="t" r="r" b="b"/>
            <a:pathLst>
              <a:path w="1188720" h="70865">
                <a:moveTo>
                  <a:pt x="1188720" y="0"/>
                </a:moveTo>
                <a:lnTo>
                  <a:pt x="70866" y="0"/>
                </a:lnTo>
                <a:lnTo>
                  <a:pt x="0" y="70865"/>
                </a:lnTo>
                <a:lnTo>
                  <a:pt x="1117853" y="70865"/>
                </a:lnTo>
                <a:lnTo>
                  <a:pt x="1188720" y="0"/>
                </a:lnTo>
                <a:close/>
              </a:path>
            </a:pathLst>
          </a:custGeom>
          <a:solidFill>
            <a:srgbClr val="CC716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772400" y="4651247"/>
            <a:ext cx="1188720" cy="283463"/>
          </a:xfrm>
          <a:custGeom>
            <a:avLst/>
            <a:gdLst/>
            <a:ahLst/>
            <a:cxnLst/>
            <a:rect l="l" t="t" r="r" b="b"/>
            <a:pathLst>
              <a:path w="1188720" h="283463">
                <a:moveTo>
                  <a:pt x="0" y="70865"/>
                </a:moveTo>
                <a:lnTo>
                  <a:pt x="70866" y="0"/>
                </a:lnTo>
                <a:lnTo>
                  <a:pt x="1188720" y="0"/>
                </a:lnTo>
                <a:lnTo>
                  <a:pt x="1188720" y="212597"/>
                </a:lnTo>
                <a:lnTo>
                  <a:pt x="1117853" y="283463"/>
                </a:lnTo>
                <a:lnTo>
                  <a:pt x="0" y="283463"/>
                </a:lnTo>
                <a:lnTo>
                  <a:pt x="0" y="70865"/>
                </a:lnTo>
                <a:close/>
              </a:path>
            </a:pathLst>
          </a:custGeom>
          <a:ln w="25400">
            <a:solidFill>
              <a:srgbClr val="8B383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772400" y="4651247"/>
            <a:ext cx="1188720" cy="70865"/>
          </a:xfrm>
          <a:custGeom>
            <a:avLst/>
            <a:gdLst/>
            <a:ahLst/>
            <a:cxnLst/>
            <a:rect l="l" t="t" r="r" b="b"/>
            <a:pathLst>
              <a:path w="1188720" h="70865">
                <a:moveTo>
                  <a:pt x="0" y="70865"/>
                </a:moveTo>
                <a:lnTo>
                  <a:pt x="1117853" y="70865"/>
                </a:lnTo>
                <a:lnTo>
                  <a:pt x="1188720" y="0"/>
                </a:lnTo>
              </a:path>
            </a:pathLst>
          </a:custGeom>
          <a:ln w="25400">
            <a:solidFill>
              <a:srgbClr val="8B383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7897114" y="4678426"/>
            <a:ext cx="873125" cy="2990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b="1" spc="-10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800" b="1" spc="0" dirty="0" smtClean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sz="1800" b="1" spc="-15" dirty="0" smtClean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1800" b="1" spc="-10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800" b="1" spc="0" dirty="0" smtClean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r>
              <a:rPr sz="1800" b="1" spc="-15" dirty="0" smtClean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1800" b="1" spc="-10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800" b="1" spc="0" dirty="0" smtClean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8001000" y="3810000"/>
            <a:ext cx="685800" cy="6858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8420354" y="6441338"/>
            <a:ext cx="203835" cy="2032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r>
              <a:rPr sz="1200" spc="-20" dirty="0" smtClean="0">
                <a:solidFill>
                  <a:srgbClr val="888888"/>
                </a:solidFill>
                <a:latin typeface="Calibri"/>
                <a:cs typeface="Calibri"/>
              </a:rPr>
              <a:t>17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6244" y="1469009"/>
            <a:ext cx="6692265" cy="5080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6870" indent="-344805">
              <a:lnSpc>
                <a:spcPct val="100000"/>
              </a:lnSpc>
              <a:buFont typeface="Arial"/>
              <a:buChar char="•"/>
              <a:tabLst>
                <a:tab pos="356870" algn="l"/>
              </a:tabLst>
            </a:pPr>
            <a:r>
              <a:rPr sz="3200" spc="-114" dirty="0" smtClean="0">
                <a:latin typeface="Calibri"/>
                <a:cs typeface="Calibri"/>
              </a:rPr>
              <a:t>F</a:t>
            </a:r>
            <a:r>
              <a:rPr sz="3200" spc="-20" dirty="0" smtClean="0">
                <a:latin typeface="Calibri"/>
                <a:cs typeface="Calibri"/>
              </a:rPr>
              <a:t>a</a:t>
            </a:r>
            <a:r>
              <a:rPr sz="3200" spc="0" dirty="0" smtClean="0">
                <a:latin typeface="Calibri"/>
                <a:cs typeface="Calibri"/>
              </a:rPr>
              <a:t>l</a:t>
            </a:r>
            <a:r>
              <a:rPr sz="3200" spc="-15" dirty="0" smtClean="0">
                <a:latin typeface="Calibri"/>
                <a:cs typeface="Calibri"/>
              </a:rPr>
              <a:t>se posi</a:t>
            </a:r>
            <a:r>
              <a:rPr sz="3200" spc="0" dirty="0" smtClean="0">
                <a:latin typeface="Calibri"/>
                <a:cs typeface="Calibri"/>
              </a:rPr>
              <a:t>t</a:t>
            </a:r>
            <a:r>
              <a:rPr sz="3200" spc="-10" dirty="0" smtClean="0">
                <a:latin typeface="Calibri"/>
                <a:cs typeface="Calibri"/>
              </a:rPr>
              <a:t>i</a:t>
            </a:r>
            <a:r>
              <a:rPr sz="3200" spc="-35" dirty="0" smtClean="0">
                <a:latin typeface="Calibri"/>
                <a:cs typeface="Calibri"/>
              </a:rPr>
              <a:t>v</a:t>
            </a:r>
            <a:r>
              <a:rPr sz="3200" spc="-15" dirty="0" smtClean="0">
                <a:latin typeface="Calibri"/>
                <a:cs typeface="Calibri"/>
              </a:rPr>
              <a:t>es</a:t>
            </a:r>
            <a:r>
              <a:rPr sz="3200" spc="5" dirty="0" smtClean="0">
                <a:latin typeface="Calibri"/>
                <a:cs typeface="Calibri"/>
              </a:rPr>
              <a:t> </a:t>
            </a:r>
            <a:r>
              <a:rPr sz="3200" spc="-5" dirty="0" smtClean="0">
                <a:latin typeface="Calibri"/>
                <a:cs typeface="Calibri"/>
              </a:rPr>
              <a:t>f</a:t>
            </a:r>
            <a:r>
              <a:rPr sz="3200" spc="-75" dirty="0" smtClean="0">
                <a:latin typeface="Calibri"/>
                <a:cs typeface="Calibri"/>
              </a:rPr>
              <a:t>r</a:t>
            </a:r>
            <a:r>
              <a:rPr sz="3200" spc="-25" dirty="0" smtClean="0">
                <a:latin typeface="Calibri"/>
                <a:cs typeface="Calibri"/>
              </a:rPr>
              <a:t>om</a:t>
            </a:r>
            <a:r>
              <a:rPr sz="3200" spc="5" dirty="0" smtClean="0">
                <a:latin typeface="Calibri"/>
                <a:cs typeface="Calibri"/>
              </a:rPr>
              <a:t> </a:t>
            </a:r>
            <a:r>
              <a:rPr sz="3200" spc="-30" dirty="0" smtClean="0">
                <a:latin typeface="Calibri"/>
                <a:cs typeface="Calibri"/>
              </a:rPr>
              <a:t>B</a:t>
            </a:r>
            <a:r>
              <a:rPr sz="3200" spc="-75" dirty="0" smtClean="0">
                <a:latin typeface="Calibri"/>
                <a:cs typeface="Calibri"/>
              </a:rPr>
              <a:t>r</a:t>
            </a:r>
            <a:r>
              <a:rPr sz="3200" spc="-20" dirty="0" smtClean="0">
                <a:latin typeface="Calibri"/>
                <a:cs typeface="Calibri"/>
              </a:rPr>
              <a:t>o</a:t>
            </a:r>
            <a:r>
              <a:rPr sz="3200" spc="-215" dirty="0" smtClean="0">
                <a:latin typeface="Calibri"/>
                <a:cs typeface="Calibri"/>
              </a:rPr>
              <a:t>’</a:t>
            </a:r>
            <a:r>
              <a:rPr sz="3200" spc="-15" dirty="0" smtClean="0">
                <a:latin typeface="Calibri"/>
                <a:cs typeface="Calibri"/>
              </a:rPr>
              <a:t>s</a:t>
            </a:r>
            <a:r>
              <a:rPr sz="3200" spc="40" dirty="0" smtClean="0">
                <a:latin typeface="Calibri"/>
                <a:cs typeface="Calibri"/>
              </a:rPr>
              <a:t> </a:t>
            </a:r>
            <a:r>
              <a:rPr sz="2800" spc="-15" dirty="0" smtClean="0">
                <a:latin typeface="Lucida Console"/>
                <a:cs typeface="Lucida Console"/>
              </a:rPr>
              <a:t>weir</a:t>
            </a:r>
            <a:r>
              <a:rPr sz="2800" spc="0" dirty="0" smtClean="0">
                <a:latin typeface="Lucida Console"/>
                <a:cs typeface="Lucida Console"/>
              </a:rPr>
              <a:t>d</a:t>
            </a:r>
            <a:r>
              <a:rPr sz="2800" spc="-930" dirty="0" smtClean="0">
                <a:latin typeface="Lucida Console"/>
                <a:cs typeface="Lucida Console"/>
              </a:rPr>
              <a:t> </a:t>
            </a:r>
            <a:r>
              <a:rPr sz="3200" spc="-15" dirty="0" smtClean="0">
                <a:latin typeface="Calibri"/>
                <a:cs typeface="Calibri"/>
              </a:rPr>
              <a:t>sc</a:t>
            </a:r>
            <a:r>
              <a:rPr sz="3200" spc="-35" dirty="0" smtClean="0">
                <a:latin typeface="Calibri"/>
                <a:cs typeface="Calibri"/>
              </a:rPr>
              <a:t>r</a:t>
            </a:r>
            <a:r>
              <a:rPr sz="3200" spc="-10" dirty="0" smtClean="0">
                <a:latin typeface="Calibri"/>
                <a:cs typeface="Calibri"/>
              </a:rPr>
              <a:t>i</a:t>
            </a:r>
            <a:r>
              <a:rPr sz="3200" spc="-35" dirty="0" smtClean="0">
                <a:latin typeface="Calibri"/>
                <a:cs typeface="Calibri"/>
              </a:rPr>
              <a:t>p</a:t>
            </a:r>
            <a:r>
              <a:rPr sz="3200" spc="-15" dirty="0" smtClean="0">
                <a:latin typeface="Calibri"/>
                <a:cs typeface="Calibri"/>
              </a:rPr>
              <a:t>t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83970">
              <a:lnSpc>
                <a:spcPct val="100000"/>
              </a:lnSpc>
            </a:pPr>
            <a:r>
              <a:rPr sz="4400" b="1" spc="-100" dirty="0" smtClean="0">
                <a:solidFill>
                  <a:srgbClr val="E36C09"/>
                </a:solidFill>
                <a:latin typeface="Calibri"/>
                <a:cs typeface="Calibri"/>
              </a:rPr>
              <a:t>R</a:t>
            </a:r>
            <a:r>
              <a:rPr sz="4400" b="1" spc="-30" dirty="0" smtClean="0">
                <a:solidFill>
                  <a:srgbClr val="E36C09"/>
                </a:solidFill>
                <a:latin typeface="Calibri"/>
                <a:cs typeface="Calibri"/>
              </a:rPr>
              <a:t>e</a:t>
            </a:r>
            <a:r>
              <a:rPr sz="4400" b="1" spc="-20" dirty="0" smtClean="0">
                <a:solidFill>
                  <a:srgbClr val="E36C09"/>
                </a:solidFill>
                <a:latin typeface="Calibri"/>
                <a:cs typeface="Calibri"/>
              </a:rPr>
              <a:t>-</a:t>
            </a:r>
            <a:r>
              <a:rPr sz="4400" b="1" spc="-25" dirty="0" smtClean="0">
                <a:solidFill>
                  <a:srgbClr val="E36C09"/>
                </a:solidFill>
                <a:latin typeface="Calibri"/>
                <a:cs typeface="Calibri"/>
              </a:rPr>
              <a:t>o</a:t>
            </a:r>
            <a:r>
              <a:rPr sz="4400" b="1" spc="-85" dirty="0" smtClean="0">
                <a:solidFill>
                  <a:srgbClr val="E36C09"/>
                </a:solidFill>
                <a:latin typeface="Calibri"/>
                <a:cs typeface="Calibri"/>
              </a:rPr>
              <a:t>r</a:t>
            </a:r>
            <a:r>
              <a:rPr sz="4400" b="1" spc="-20" dirty="0" smtClean="0">
                <a:solidFill>
                  <a:srgbClr val="E36C09"/>
                </a:solidFill>
                <a:latin typeface="Calibri"/>
                <a:cs typeface="Calibri"/>
              </a:rPr>
              <a:t>deri</a:t>
            </a:r>
            <a:r>
              <a:rPr sz="4400" b="1" spc="-45" dirty="0" smtClean="0">
                <a:solidFill>
                  <a:srgbClr val="E36C09"/>
                </a:solidFill>
                <a:latin typeface="Calibri"/>
                <a:cs typeface="Calibri"/>
              </a:rPr>
              <a:t>n</a:t>
            </a:r>
            <a:r>
              <a:rPr sz="4400" b="1" spc="-25" dirty="0" smtClean="0">
                <a:solidFill>
                  <a:srgbClr val="E36C09"/>
                </a:solidFill>
                <a:latin typeface="Calibri"/>
                <a:cs typeface="Calibri"/>
              </a:rPr>
              <a:t>g</a:t>
            </a:r>
            <a:r>
              <a:rPr sz="4400" b="1" spc="35" dirty="0" smtClean="0">
                <a:solidFill>
                  <a:srgbClr val="E36C09"/>
                </a:solidFill>
                <a:latin typeface="Calibri"/>
                <a:cs typeface="Calibri"/>
              </a:rPr>
              <a:t> </a:t>
            </a:r>
            <a:r>
              <a:rPr sz="4400" b="1" spc="-20" dirty="0" smtClean="0">
                <a:solidFill>
                  <a:srgbClr val="E36C09"/>
                </a:solidFill>
                <a:latin typeface="Calibri"/>
                <a:cs typeface="Calibri"/>
              </a:rPr>
              <a:t>of</a:t>
            </a:r>
            <a:r>
              <a:rPr sz="4400" b="1" spc="-5" dirty="0" smtClean="0">
                <a:solidFill>
                  <a:srgbClr val="E36C09"/>
                </a:solidFill>
                <a:latin typeface="Calibri"/>
                <a:cs typeface="Calibri"/>
              </a:rPr>
              <a:t> </a:t>
            </a:r>
            <a:r>
              <a:rPr sz="4400" b="1" spc="-25" dirty="0" smtClean="0">
                <a:solidFill>
                  <a:srgbClr val="E36C09"/>
                </a:solidFill>
                <a:latin typeface="Calibri"/>
                <a:cs typeface="Calibri"/>
              </a:rPr>
              <a:t>pac</a:t>
            </a:r>
            <a:r>
              <a:rPr sz="4400" b="1" spc="-145" dirty="0" smtClean="0">
                <a:solidFill>
                  <a:srgbClr val="E36C09"/>
                </a:solidFill>
                <a:latin typeface="Calibri"/>
                <a:cs typeface="Calibri"/>
              </a:rPr>
              <a:t>k</a:t>
            </a:r>
            <a:r>
              <a:rPr sz="4400" b="1" spc="-55" dirty="0" smtClean="0">
                <a:solidFill>
                  <a:srgbClr val="E36C09"/>
                </a:solidFill>
                <a:latin typeface="Calibri"/>
                <a:cs typeface="Calibri"/>
              </a:rPr>
              <a:t>e</a:t>
            </a:r>
            <a:r>
              <a:rPr sz="4400" b="1" spc="-20" dirty="0" smtClean="0">
                <a:solidFill>
                  <a:srgbClr val="E36C09"/>
                </a:solidFill>
                <a:latin typeface="Calibri"/>
                <a:cs typeface="Calibri"/>
              </a:rPr>
              <a:t>ts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45591" y="5059679"/>
            <a:ext cx="8281416" cy="12740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13816" y="5117591"/>
            <a:ext cx="7903464" cy="10515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09600" y="5105400"/>
            <a:ext cx="8153400" cy="1143000"/>
          </a:xfrm>
          <a:custGeom>
            <a:avLst/>
            <a:gdLst/>
            <a:ahLst/>
            <a:cxnLst/>
            <a:rect l="l" t="t" r="r" b="b"/>
            <a:pathLst>
              <a:path w="8153400" h="1143000">
                <a:moveTo>
                  <a:pt x="7962900" y="0"/>
                </a:moveTo>
                <a:lnTo>
                  <a:pt x="190500" y="0"/>
                </a:lnTo>
                <a:lnTo>
                  <a:pt x="174876" y="631"/>
                </a:lnTo>
                <a:lnTo>
                  <a:pt x="130288" y="9717"/>
                </a:lnTo>
                <a:lnTo>
                  <a:pt x="90154" y="28554"/>
                </a:lnTo>
                <a:lnTo>
                  <a:pt x="55797" y="55816"/>
                </a:lnTo>
                <a:lnTo>
                  <a:pt x="28542" y="90176"/>
                </a:lnTo>
                <a:lnTo>
                  <a:pt x="9712" y="130308"/>
                </a:lnTo>
                <a:lnTo>
                  <a:pt x="631" y="174883"/>
                </a:lnTo>
                <a:lnTo>
                  <a:pt x="0" y="190500"/>
                </a:lnTo>
                <a:lnTo>
                  <a:pt x="0" y="952500"/>
                </a:lnTo>
                <a:lnTo>
                  <a:pt x="5536" y="998278"/>
                </a:lnTo>
                <a:lnTo>
                  <a:pt x="21263" y="1040044"/>
                </a:lnTo>
                <a:lnTo>
                  <a:pt x="45857" y="1076473"/>
                </a:lnTo>
                <a:lnTo>
                  <a:pt x="77994" y="1106243"/>
                </a:lnTo>
                <a:lnTo>
                  <a:pt x="116350" y="1128029"/>
                </a:lnTo>
                <a:lnTo>
                  <a:pt x="159600" y="1140506"/>
                </a:lnTo>
                <a:lnTo>
                  <a:pt x="190500" y="1143000"/>
                </a:lnTo>
                <a:lnTo>
                  <a:pt x="7962900" y="1143000"/>
                </a:lnTo>
                <a:lnTo>
                  <a:pt x="8008661" y="1137463"/>
                </a:lnTo>
                <a:lnTo>
                  <a:pt x="8050421" y="1121736"/>
                </a:lnTo>
                <a:lnTo>
                  <a:pt x="8086853" y="1097142"/>
                </a:lnTo>
                <a:lnTo>
                  <a:pt x="8116628" y="1065005"/>
                </a:lnTo>
                <a:lnTo>
                  <a:pt x="8138421" y="1026649"/>
                </a:lnTo>
                <a:lnTo>
                  <a:pt x="8150905" y="983399"/>
                </a:lnTo>
                <a:lnTo>
                  <a:pt x="8153400" y="952500"/>
                </a:lnTo>
                <a:lnTo>
                  <a:pt x="8153400" y="190500"/>
                </a:lnTo>
                <a:lnTo>
                  <a:pt x="8147860" y="144738"/>
                </a:lnTo>
                <a:lnTo>
                  <a:pt x="8132126" y="102978"/>
                </a:lnTo>
                <a:lnTo>
                  <a:pt x="8107525" y="66546"/>
                </a:lnTo>
                <a:lnTo>
                  <a:pt x="8075383" y="36771"/>
                </a:lnTo>
                <a:lnTo>
                  <a:pt x="8037028" y="14978"/>
                </a:lnTo>
                <a:lnTo>
                  <a:pt x="7993786" y="2494"/>
                </a:lnTo>
                <a:lnTo>
                  <a:pt x="7962900" y="0"/>
                </a:lnTo>
                <a:close/>
              </a:path>
            </a:pathLst>
          </a:custGeom>
          <a:solidFill>
            <a:srgbClr val="F7954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09600" y="5105400"/>
            <a:ext cx="8153400" cy="1143000"/>
          </a:xfrm>
          <a:custGeom>
            <a:avLst/>
            <a:gdLst/>
            <a:ahLst/>
            <a:cxnLst/>
            <a:rect l="l" t="t" r="r" b="b"/>
            <a:pathLst>
              <a:path w="8153400" h="1143000">
                <a:moveTo>
                  <a:pt x="0" y="190500"/>
                </a:moveTo>
                <a:lnTo>
                  <a:pt x="5536" y="144738"/>
                </a:lnTo>
                <a:lnTo>
                  <a:pt x="21263" y="102978"/>
                </a:lnTo>
                <a:lnTo>
                  <a:pt x="45857" y="66546"/>
                </a:lnTo>
                <a:lnTo>
                  <a:pt x="77994" y="36771"/>
                </a:lnTo>
                <a:lnTo>
                  <a:pt x="116350" y="14978"/>
                </a:lnTo>
                <a:lnTo>
                  <a:pt x="159600" y="2494"/>
                </a:lnTo>
                <a:lnTo>
                  <a:pt x="190500" y="0"/>
                </a:lnTo>
                <a:lnTo>
                  <a:pt x="7962900" y="0"/>
                </a:lnTo>
                <a:lnTo>
                  <a:pt x="7978516" y="631"/>
                </a:lnTo>
                <a:lnTo>
                  <a:pt x="7993786" y="2494"/>
                </a:lnTo>
                <a:lnTo>
                  <a:pt x="8037028" y="14978"/>
                </a:lnTo>
                <a:lnTo>
                  <a:pt x="8075383" y="36771"/>
                </a:lnTo>
                <a:lnTo>
                  <a:pt x="8107525" y="66546"/>
                </a:lnTo>
                <a:lnTo>
                  <a:pt x="8132126" y="102978"/>
                </a:lnTo>
                <a:lnTo>
                  <a:pt x="8147860" y="144738"/>
                </a:lnTo>
                <a:lnTo>
                  <a:pt x="8153400" y="190500"/>
                </a:lnTo>
                <a:lnTo>
                  <a:pt x="8153400" y="952500"/>
                </a:lnTo>
                <a:lnTo>
                  <a:pt x="8152768" y="968123"/>
                </a:lnTo>
                <a:lnTo>
                  <a:pt x="8150905" y="983399"/>
                </a:lnTo>
                <a:lnTo>
                  <a:pt x="8138421" y="1026649"/>
                </a:lnTo>
                <a:lnTo>
                  <a:pt x="8116628" y="1065005"/>
                </a:lnTo>
                <a:lnTo>
                  <a:pt x="8086853" y="1097142"/>
                </a:lnTo>
                <a:lnTo>
                  <a:pt x="8050421" y="1121736"/>
                </a:lnTo>
                <a:lnTo>
                  <a:pt x="8008661" y="1137463"/>
                </a:lnTo>
                <a:lnTo>
                  <a:pt x="7962900" y="1143000"/>
                </a:lnTo>
                <a:lnTo>
                  <a:pt x="190500" y="1143000"/>
                </a:lnTo>
                <a:lnTo>
                  <a:pt x="174876" y="1142368"/>
                </a:lnTo>
                <a:lnTo>
                  <a:pt x="159600" y="1140506"/>
                </a:lnTo>
                <a:lnTo>
                  <a:pt x="116350" y="1128029"/>
                </a:lnTo>
                <a:lnTo>
                  <a:pt x="77994" y="1106243"/>
                </a:lnTo>
                <a:lnTo>
                  <a:pt x="45857" y="1076473"/>
                </a:lnTo>
                <a:lnTo>
                  <a:pt x="21263" y="1040044"/>
                </a:lnTo>
                <a:lnTo>
                  <a:pt x="5536" y="998278"/>
                </a:lnTo>
                <a:lnTo>
                  <a:pt x="0" y="952500"/>
                </a:lnTo>
                <a:lnTo>
                  <a:pt x="0" y="190500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062024" y="5229605"/>
            <a:ext cx="7250430" cy="8845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>
              <a:lnSpc>
                <a:spcPct val="100000"/>
              </a:lnSpc>
            </a:pPr>
            <a:r>
              <a:rPr sz="2800" spc="-15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800" spc="-45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800" spc="-15" dirty="0" smtClean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800" spc="-5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2800" spc="-15" dirty="0" smtClean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2800" spc="-45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es</a:t>
            </a:r>
            <a:r>
              <a:rPr sz="2800" spc="-1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800" spc="25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vin</a:t>
            </a:r>
            <a:r>
              <a:rPr sz="2800" spc="-10" dirty="0" smtClean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:</a:t>
            </a:r>
            <a:r>
              <a:rPr sz="2800" spc="-4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All</a:t>
            </a:r>
            <a:r>
              <a:rPr sz="2800" spc="-2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5" dirty="0" smtClean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800" spc="-15" dirty="0" smtClean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800" spc="-105" dirty="0" smtClean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2800" spc="-3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ts</a:t>
            </a:r>
            <a:r>
              <a:rPr sz="2800" spc="3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sho</a:t>
            </a:r>
            <a:r>
              <a:rPr sz="2800" spc="-15" dirty="0" smtClean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ld </a:t>
            </a:r>
            <a:r>
              <a:rPr sz="2800" spc="-15" dirty="0" smtClean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800" spc="-2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5" dirty="0" smtClean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2800" spc="-45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oc</a:t>
            </a:r>
            <a:r>
              <a:rPr sz="2800" spc="-15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800" spc="5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ed</a:t>
            </a:r>
            <a:endParaRPr sz="2800">
              <a:latin typeface="Calibri"/>
              <a:cs typeface="Calibri"/>
            </a:endParaRPr>
          </a:p>
          <a:p>
            <a:pPr marR="0" algn="ctr">
              <a:lnSpc>
                <a:spcPct val="100000"/>
              </a:lnSpc>
            </a:pPr>
            <a:r>
              <a:rPr sz="2800" dirty="0" smtClean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2800" spc="-2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800" spc="-15" dirty="0" smtClean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800" spc="-1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800" spc="-40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800" spc="-15" dirty="0" smtClean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er</a:t>
            </a:r>
            <a:r>
              <a:rPr sz="2800" spc="-1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800" spc="-15" dirty="0" smtClean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2800" spc="-3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2800" spc="1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5" dirty="0" smtClean="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800" spc="-50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800" spc="-1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40" dirty="0" smtClean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800" spc="30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800" spc="-15" dirty="0" smtClean="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800" spc="-45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800" spc="-15" dirty="0" smtClean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ed</a:t>
            </a:r>
            <a:r>
              <a:rPr sz="2800" spc="-10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35" dirty="0" smtClean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2800" spc="3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800" spc="-15" dirty="0" smtClean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800" spc="-1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20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800" spc="5" dirty="0" smtClean="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800" spc="-25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800" spc="-15" dirty="0" smtClean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980944" y="2112264"/>
            <a:ext cx="429768" cy="30784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109879" y="2133600"/>
            <a:ext cx="171124" cy="2819527"/>
          </a:xfrm>
          <a:custGeom>
            <a:avLst/>
            <a:gdLst/>
            <a:ahLst/>
            <a:cxnLst/>
            <a:rect l="l" t="t" r="r" b="b"/>
            <a:pathLst>
              <a:path w="171124" h="2819527">
                <a:moveTo>
                  <a:pt x="17872" y="2649423"/>
                </a:moveTo>
                <a:lnTo>
                  <a:pt x="4817" y="2654668"/>
                </a:lnTo>
                <a:lnTo>
                  <a:pt x="0" y="2665319"/>
                </a:lnTo>
                <a:lnTo>
                  <a:pt x="2509" y="2677033"/>
                </a:lnTo>
                <a:lnTo>
                  <a:pt x="85694" y="2819527"/>
                </a:lnTo>
                <a:lnTo>
                  <a:pt x="107734" y="2781681"/>
                </a:lnTo>
                <a:lnTo>
                  <a:pt x="66644" y="2781681"/>
                </a:lnTo>
                <a:lnTo>
                  <a:pt x="66603" y="2713728"/>
                </a:lnTo>
                <a:lnTo>
                  <a:pt x="28546" y="2651181"/>
                </a:lnTo>
                <a:lnTo>
                  <a:pt x="17872" y="2649423"/>
                </a:lnTo>
                <a:close/>
              </a:path>
              <a:path w="171124" h="2819527">
                <a:moveTo>
                  <a:pt x="66603" y="2713728"/>
                </a:moveTo>
                <a:lnTo>
                  <a:pt x="66644" y="2781681"/>
                </a:lnTo>
                <a:lnTo>
                  <a:pt x="104744" y="2781681"/>
                </a:lnTo>
                <a:lnTo>
                  <a:pt x="104738" y="2772029"/>
                </a:lnTo>
                <a:lnTo>
                  <a:pt x="69184" y="2772029"/>
                </a:lnTo>
                <a:lnTo>
                  <a:pt x="85283" y="2744429"/>
                </a:lnTo>
                <a:lnTo>
                  <a:pt x="66603" y="2713728"/>
                </a:lnTo>
                <a:close/>
              </a:path>
              <a:path w="171124" h="2819527">
                <a:moveTo>
                  <a:pt x="156448" y="2648729"/>
                </a:moveTo>
                <a:lnTo>
                  <a:pt x="144764" y="2649829"/>
                </a:lnTo>
                <a:lnTo>
                  <a:pt x="135859" y="2657729"/>
                </a:lnTo>
                <a:lnTo>
                  <a:pt x="104702" y="2711140"/>
                </a:lnTo>
                <a:lnTo>
                  <a:pt x="104744" y="2781681"/>
                </a:lnTo>
                <a:lnTo>
                  <a:pt x="107734" y="2781681"/>
                </a:lnTo>
                <a:lnTo>
                  <a:pt x="168752" y="2676906"/>
                </a:lnTo>
                <a:lnTo>
                  <a:pt x="171124" y="2668309"/>
                </a:lnTo>
                <a:lnTo>
                  <a:pt x="167593" y="2657856"/>
                </a:lnTo>
                <a:lnTo>
                  <a:pt x="156448" y="2648729"/>
                </a:lnTo>
                <a:close/>
              </a:path>
              <a:path w="171124" h="2819527">
                <a:moveTo>
                  <a:pt x="85283" y="2744429"/>
                </a:moveTo>
                <a:lnTo>
                  <a:pt x="69184" y="2772029"/>
                </a:lnTo>
                <a:lnTo>
                  <a:pt x="102077" y="2772029"/>
                </a:lnTo>
                <a:lnTo>
                  <a:pt x="85283" y="2744429"/>
                </a:lnTo>
                <a:close/>
              </a:path>
              <a:path w="171124" h="2819527">
                <a:moveTo>
                  <a:pt x="104702" y="2711140"/>
                </a:moveTo>
                <a:lnTo>
                  <a:pt x="85283" y="2744429"/>
                </a:lnTo>
                <a:lnTo>
                  <a:pt x="102077" y="2772029"/>
                </a:lnTo>
                <a:lnTo>
                  <a:pt x="104738" y="2772029"/>
                </a:lnTo>
                <a:lnTo>
                  <a:pt x="104702" y="2711140"/>
                </a:lnTo>
                <a:close/>
              </a:path>
              <a:path w="171124" h="2819527">
                <a:moveTo>
                  <a:pt x="103093" y="0"/>
                </a:moveTo>
                <a:lnTo>
                  <a:pt x="64993" y="0"/>
                </a:lnTo>
                <a:lnTo>
                  <a:pt x="66603" y="2713728"/>
                </a:lnTo>
                <a:lnTo>
                  <a:pt x="85283" y="2744429"/>
                </a:lnTo>
                <a:lnTo>
                  <a:pt x="104702" y="2711140"/>
                </a:lnTo>
                <a:lnTo>
                  <a:pt x="10309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312664" y="2112264"/>
            <a:ext cx="429767" cy="307848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440959" y="2133600"/>
            <a:ext cx="171127" cy="2819527"/>
          </a:xfrm>
          <a:custGeom>
            <a:avLst/>
            <a:gdLst/>
            <a:ahLst/>
            <a:cxnLst/>
            <a:rect l="l" t="t" r="r" b="b"/>
            <a:pathLst>
              <a:path w="171127" h="2819527">
                <a:moveTo>
                  <a:pt x="17868" y="2649412"/>
                </a:moveTo>
                <a:lnTo>
                  <a:pt x="4791" y="2654627"/>
                </a:lnTo>
                <a:lnTo>
                  <a:pt x="0" y="2665292"/>
                </a:lnTo>
                <a:lnTo>
                  <a:pt x="2514" y="2677033"/>
                </a:lnTo>
                <a:lnTo>
                  <a:pt x="85699" y="2819527"/>
                </a:lnTo>
                <a:lnTo>
                  <a:pt x="107740" y="2781681"/>
                </a:lnTo>
                <a:lnTo>
                  <a:pt x="66649" y="2781681"/>
                </a:lnTo>
                <a:lnTo>
                  <a:pt x="66609" y="2713729"/>
                </a:lnTo>
                <a:lnTo>
                  <a:pt x="28549" y="2651179"/>
                </a:lnTo>
                <a:lnTo>
                  <a:pt x="17868" y="2649412"/>
                </a:lnTo>
                <a:close/>
              </a:path>
              <a:path w="171127" h="2819527">
                <a:moveTo>
                  <a:pt x="66609" y="2713729"/>
                </a:moveTo>
                <a:lnTo>
                  <a:pt x="66649" y="2781681"/>
                </a:lnTo>
                <a:lnTo>
                  <a:pt x="104749" y="2781681"/>
                </a:lnTo>
                <a:lnTo>
                  <a:pt x="104743" y="2772029"/>
                </a:lnTo>
                <a:lnTo>
                  <a:pt x="69189" y="2772029"/>
                </a:lnTo>
                <a:lnTo>
                  <a:pt x="85273" y="2744403"/>
                </a:lnTo>
                <a:lnTo>
                  <a:pt x="66609" y="2713729"/>
                </a:lnTo>
                <a:close/>
              </a:path>
              <a:path w="171127" h="2819527">
                <a:moveTo>
                  <a:pt x="156373" y="2648711"/>
                </a:moveTo>
                <a:lnTo>
                  <a:pt x="144706" y="2649844"/>
                </a:lnTo>
                <a:lnTo>
                  <a:pt x="135737" y="2657729"/>
                </a:lnTo>
                <a:lnTo>
                  <a:pt x="104707" y="2711024"/>
                </a:lnTo>
                <a:lnTo>
                  <a:pt x="104749" y="2781681"/>
                </a:lnTo>
                <a:lnTo>
                  <a:pt x="107740" y="2781681"/>
                </a:lnTo>
                <a:lnTo>
                  <a:pt x="168757" y="2676906"/>
                </a:lnTo>
                <a:lnTo>
                  <a:pt x="171127" y="2668271"/>
                </a:lnTo>
                <a:lnTo>
                  <a:pt x="167563" y="2657833"/>
                </a:lnTo>
                <a:lnTo>
                  <a:pt x="156373" y="2648711"/>
                </a:lnTo>
                <a:close/>
              </a:path>
              <a:path w="171127" h="2819527">
                <a:moveTo>
                  <a:pt x="85273" y="2744403"/>
                </a:moveTo>
                <a:lnTo>
                  <a:pt x="69189" y="2772029"/>
                </a:lnTo>
                <a:lnTo>
                  <a:pt x="102082" y="2772029"/>
                </a:lnTo>
                <a:lnTo>
                  <a:pt x="85273" y="2744403"/>
                </a:lnTo>
                <a:close/>
              </a:path>
              <a:path w="171127" h="2819527">
                <a:moveTo>
                  <a:pt x="104707" y="2711024"/>
                </a:moveTo>
                <a:lnTo>
                  <a:pt x="85273" y="2744403"/>
                </a:lnTo>
                <a:lnTo>
                  <a:pt x="102082" y="2772029"/>
                </a:lnTo>
                <a:lnTo>
                  <a:pt x="104743" y="2772029"/>
                </a:lnTo>
                <a:lnTo>
                  <a:pt x="104707" y="2711024"/>
                </a:lnTo>
                <a:close/>
              </a:path>
              <a:path w="171127" h="2819527">
                <a:moveTo>
                  <a:pt x="103098" y="0"/>
                </a:moveTo>
                <a:lnTo>
                  <a:pt x="64998" y="0"/>
                </a:lnTo>
                <a:lnTo>
                  <a:pt x="66609" y="2713729"/>
                </a:lnTo>
                <a:lnTo>
                  <a:pt x="85273" y="2744403"/>
                </a:lnTo>
                <a:lnTo>
                  <a:pt x="104707" y="2711024"/>
                </a:lnTo>
                <a:lnTo>
                  <a:pt x="103098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641335" y="2112264"/>
            <a:ext cx="432816" cy="307848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772020" y="2133600"/>
            <a:ext cx="171151" cy="2819527"/>
          </a:xfrm>
          <a:custGeom>
            <a:avLst/>
            <a:gdLst/>
            <a:ahLst/>
            <a:cxnLst/>
            <a:rect l="l" t="t" r="r" b="b"/>
            <a:pathLst>
              <a:path w="171151" h="2819527">
                <a:moveTo>
                  <a:pt x="17919" y="2649398"/>
                </a:moveTo>
                <a:lnTo>
                  <a:pt x="4851" y="2654587"/>
                </a:lnTo>
                <a:lnTo>
                  <a:pt x="0" y="2665266"/>
                </a:lnTo>
                <a:lnTo>
                  <a:pt x="2411" y="2677033"/>
                </a:lnTo>
                <a:lnTo>
                  <a:pt x="85723" y="2819527"/>
                </a:lnTo>
                <a:lnTo>
                  <a:pt x="107763" y="2781681"/>
                </a:lnTo>
                <a:lnTo>
                  <a:pt x="66673" y="2781681"/>
                </a:lnTo>
                <a:lnTo>
                  <a:pt x="66632" y="2713714"/>
                </a:lnTo>
                <a:lnTo>
                  <a:pt x="28600" y="2651192"/>
                </a:lnTo>
                <a:lnTo>
                  <a:pt x="17919" y="2649398"/>
                </a:lnTo>
                <a:close/>
              </a:path>
              <a:path w="171151" h="2819527">
                <a:moveTo>
                  <a:pt x="66632" y="2713714"/>
                </a:moveTo>
                <a:lnTo>
                  <a:pt x="66673" y="2781681"/>
                </a:lnTo>
                <a:lnTo>
                  <a:pt x="104773" y="2781681"/>
                </a:lnTo>
                <a:lnTo>
                  <a:pt x="104767" y="2772029"/>
                </a:lnTo>
                <a:lnTo>
                  <a:pt x="69213" y="2772029"/>
                </a:lnTo>
                <a:lnTo>
                  <a:pt x="85299" y="2744400"/>
                </a:lnTo>
                <a:lnTo>
                  <a:pt x="66632" y="2713714"/>
                </a:lnTo>
                <a:close/>
              </a:path>
              <a:path w="171151" h="2819527">
                <a:moveTo>
                  <a:pt x="156409" y="2648729"/>
                </a:moveTo>
                <a:lnTo>
                  <a:pt x="144758" y="2649829"/>
                </a:lnTo>
                <a:lnTo>
                  <a:pt x="135761" y="2657729"/>
                </a:lnTo>
                <a:lnTo>
                  <a:pt x="104731" y="2711024"/>
                </a:lnTo>
                <a:lnTo>
                  <a:pt x="104773" y="2781681"/>
                </a:lnTo>
                <a:lnTo>
                  <a:pt x="107763" y="2781681"/>
                </a:lnTo>
                <a:lnTo>
                  <a:pt x="168781" y="2676906"/>
                </a:lnTo>
                <a:lnTo>
                  <a:pt x="171151" y="2668284"/>
                </a:lnTo>
                <a:lnTo>
                  <a:pt x="167595" y="2657844"/>
                </a:lnTo>
                <a:lnTo>
                  <a:pt x="156409" y="2648729"/>
                </a:lnTo>
                <a:close/>
              </a:path>
              <a:path w="171151" h="2819527">
                <a:moveTo>
                  <a:pt x="85299" y="2744400"/>
                </a:moveTo>
                <a:lnTo>
                  <a:pt x="69213" y="2772029"/>
                </a:lnTo>
                <a:lnTo>
                  <a:pt x="102106" y="2772029"/>
                </a:lnTo>
                <a:lnTo>
                  <a:pt x="85299" y="2744400"/>
                </a:lnTo>
                <a:close/>
              </a:path>
              <a:path w="171151" h="2819527">
                <a:moveTo>
                  <a:pt x="104731" y="2711024"/>
                </a:moveTo>
                <a:lnTo>
                  <a:pt x="85299" y="2744400"/>
                </a:lnTo>
                <a:lnTo>
                  <a:pt x="102106" y="2772029"/>
                </a:lnTo>
                <a:lnTo>
                  <a:pt x="104767" y="2772029"/>
                </a:lnTo>
                <a:lnTo>
                  <a:pt x="104731" y="2711024"/>
                </a:lnTo>
                <a:close/>
              </a:path>
              <a:path w="171151" h="2819527">
                <a:moveTo>
                  <a:pt x="103122" y="0"/>
                </a:moveTo>
                <a:lnTo>
                  <a:pt x="65022" y="0"/>
                </a:lnTo>
                <a:lnTo>
                  <a:pt x="66632" y="2713714"/>
                </a:lnTo>
                <a:lnTo>
                  <a:pt x="85299" y="2744400"/>
                </a:lnTo>
                <a:lnTo>
                  <a:pt x="104731" y="2711024"/>
                </a:lnTo>
                <a:lnTo>
                  <a:pt x="103122" y="0"/>
                </a:lnTo>
                <a:close/>
              </a:path>
            </a:pathLst>
          </a:custGeom>
          <a:solidFill>
            <a:srgbClr val="F7954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3273933" y="2042921"/>
            <a:ext cx="1195070" cy="3625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200" b="1" spc="5" dirty="0" smtClean="0">
                <a:latin typeface="Calibri"/>
                <a:cs typeface="Calibri"/>
              </a:rPr>
              <a:t>C</a:t>
            </a:r>
            <a:r>
              <a:rPr sz="2200" b="1" spc="-15" dirty="0" smtClean="0">
                <a:latin typeface="Calibri"/>
                <a:cs typeface="Calibri"/>
              </a:rPr>
              <a:t>o</a:t>
            </a:r>
            <a:r>
              <a:rPr sz="2200" b="1" spc="-35" dirty="0" smtClean="0">
                <a:latin typeface="Calibri"/>
                <a:cs typeface="Calibri"/>
              </a:rPr>
              <a:t>n</a:t>
            </a:r>
            <a:r>
              <a:rPr sz="2200" b="1" spc="0" dirty="0" smtClean="0">
                <a:latin typeface="Calibri"/>
                <a:cs typeface="Calibri"/>
              </a:rPr>
              <a:t>t</a:t>
            </a:r>
            <a:r>
              <a:rPr sz="2200" b="1" spc="-15" dirty="0" smtClean="0">
                <a:latin typeface="Calibri"/>
                <a:cs typeface="Calibri"/>
              </a:rPr>
              <a:t>ro</a:t>
            </a:r>
            <a:r>
              <a:rPr sz="2200" b="1" spc="5" dirty="0" smtClean="0">
                <a:latin typeface="Calibri"/>
                <a:cs typeface="Calibri"/>
              </a:rPr>
              <a:t>ll</a:t>
            </a:r>
            <a:r>
              <a:rPr sz="2200" b="1" spc="-10" dirty="0" smtClean="0">
                <a:latin typeface="Calibri"/>
                <a:cs typeface="Calibri"/>
              </a:rPr>
              <a:t>e</a:t>
            </a:r>
            <a:r>
              <a:rPr sz="2200" b="1" spc="0" dirty="0" smtClean="0">
                <a:latin typeface="Calibri"/>
                <a:cs typeface="Calibri"/>
              </a:rPr>
              <a:t>r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605653" y="2010536"/>
            <a:ext cx="797560" cy="3625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200" b="1" spc="-35" dirty="0" smtClean="0">
                <a:solidFill>
                  <a:srgbClr val="4F81BC"/>
                </a:solidFill>
                <a:latin typeface="Calibri"/>
                <a:cs typeface="Calibri"/>
              </a:rPr>
              <a:t>S</a:t>
            </a:r>
            <a:r>
              <a:rPr sz="2200" b="1" spc="5" dirty="0" smtClean="0">
                <a:solidFill>
                  <a:srgbClr val="4F81BC"/>
                </a:solidFill>
                <a:latin typeface="Calibri"/>
                <a:cs typeface="Calibri"/>
              </a:rPr>
              <a:t>wi</a:t>
            </a:r>
            <a:r>
              <a:rPr sz="2200" b="1" spc="-25" dirty="0" smtClean="0">
                <a:solidFill>
                  <a:srgbClr val="4F81BC"/>
                </a:solidFill>
                <a:latin typeface="Calibri"/>
                <a:cs typeface="Calibri"/>
              </a:rPr>
              <a:t>t</a:t>
            </a:r>
            <a:r>
              <a:rPr sz="2200" b="1" spc="10" dirty="0" smtClean="0">
                <a:solidFill>
                  <a:srgbClr val="4F81BC"/>
                </a:solidFill>
                <a:latin typeface="Calibri"/>
                <a:cs typeface="Calibri"/>
              </a:rPr>
              <a:t>c</a:t>
            </a:r>
            <a:r>
              <a:rPr sz="2200" b="1" spc="0" dirty="0" smtClean="0">
                <a:solidFill>
                  <a:srgbClr val="4F81BC"/>
                </a:solidFill>
                <a:latin typeface="Calibri"/>
                <a:cs typeface="Calibri"/>
              </a:rPr>
              <a:t>h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937754" y="2030984"/>
            <a:ext cx="525145" cy="4064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200" b="1" spc="5" dirty="0" smtClean="0">
                <a:solidFill>
                  <a:srgbClr val="F79546"/>
                </a:solidFill>
                <a:latin typeface="Calibri"/>
                <a:cs typeface="Calibri"/>
              </a:rPr>
              <a:t>B</a:t>
            </a:r>
            <a:r>
              <a:rPr sz="2200" b="1" spc="-20" dirty="0" smtClean="0">
                <a:solidFill>
                  <a:srgbClr val="F79546"/>
                </a:solidFill>
                <a:latin typeface="Calibri"/>
                <a:cs typeface="Calibri"/>
              </a:rPr>
              <a:t>r</a:t>
            </a:r>
            <a:r>
              <a:rPr sz="2200" b="1" spc="-10" dirty="0" smtClean="0">
                <a:solidFill>
                  <a:srgbClr val="F79546"/>
                </a:solidFill>
                <a:latin typeface="Calibri"/>
                <a:cs typeface="Calibri"/>
              </a:rPr>
              <a:t>o</a:t>
            </a:r>
            <a:r>
              <a:rPr sz="2175" b="1" spc="0" baseline="-21072" dirty="0" smtClean="0">
                <a:solidFill>
                  <a:srgbClr val="F79546"/>
                </a:solidFill>
                <a:latin typeface="Calibri"/>
                <a:cs typeface="Calibri"/>
              </a:rPr>
              <a:t>2</a:t>
            </a:r>
            <a:endParaRPr sz="2175" baseline="-21072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142488" y="2974848"/>
            <a:ext cx="2560319" cy="84429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189351" y="2996438"/>
            <a:ext cx="2297176" cy="631444"/>
          </a:xfrm>
          <a:custGeom>
            <a:avLst/>
            <a:gdLst/>
            <a:ahLst/>
            <a:cxnLst/>
            <a:rect l="l" t="t" r="r" b="b"/>
            <a:pathLst>
              <a:path w="2297176" h="631444">
                <a:moveTo>
                  <a:pt x="2189344" y="577918"/>
                </a:moveTo>
                <a:lnTo>
                  <a:pt x="2120928" y="599027"/>
                </a:lnTo>
                <a:lnTo>
                  <a:pt x="2115729" y="608936"/>
                </a:lnTo>
                <a:lnTo>
                  <a:pt x="2117160" y="623112"/>
                </a:lnTo>
                <a:lnTo>
                  <a:pt x="2126461" y="630932"/>
                </a:lnTo>
                <a:lnTo>
                  <a:pt x="2138807" y="631444"/>
                </a:lnTo>
                <a:lnTo>
                  <a:pt x="2265156" y="594360"/>
                </a:lnTo>
                <a:lnTo>
                  <a:pt x="2255901" y="594360"/>
                </a:lnTo>
                <a:lnTo>
                  <a:pt x="2189344" y="577918"/>
                </a:lnTo>
                <a:close/>
              </a:path>
              <a:path w="2297176" h="631444">
                <a:moveTo>
                  <a:pt x="2224092" y="567197"/>
                </a:moveTo>
                <a:lnTo>
                  <a:pt x="2189344" y="577918"/>
                </a:lnTo>
                <a:lnTo>
                  <a:pt x="2255901" y="594360"/>
                </a:lnTo>
                <a:lnTo>
                  <a:pt x="2257095" y="589534"/>
                </a:lnTo>
                <a:lnTo>
                  <a:pt x="2247138" y="589534"/>
                </a:lnTo>
                <a:lnTo>
                  <a:pt x="2224092" y="567197"/>
                </a:lnTo>
                <a:close/>
              </a:path>
              <a:path w="2297176" h="631444">
                <a:moveTo>
                  <a:pt x="2171176" y="465744"/>
                </a:moveTo>
                <a:lnTo>
                  <a:pt x="2160140" y="466397"/>
                </a:lnTo>
                <a:lnTo>
                  <a:pt x="2148650" y="474813"/>
                </a:lnTo>
                <a:lnTo>
                  <a:pt x="2146627" y="486581"/>
                </a:lnTo>
                <a:lnTo>
                  <a:pt x="2152141" y="497459"/>
                </a:lnTo>
                <a:lnTo>
                  <a:pt x="2196518" y="540471"/>
                </a:lnTo>
                <a:lnTo>
                  <a:pt x="2265045" y="557402"/>
                </a:lnTo>
                <a:lnTo>
                  <a:pt x="2255901" y="594360"/>
                </a:lnTo>
                <a:lnTo>
                  <a:pt x="2265156" y="594360"/>
                </a:lnTo>
                <a:lnTo>
                  <a:pt x="2297176" y="584962"/>
                </a:lnTo>
                <a:lnTo>
                  <a:pt x="2178685" y="470153"/>
                </a:lnTo>
                <a:lnTo>
                  <a:pt x="2171176" y="465744"/>
                </a:lnTo>
                <a:close/>
              </a:path>
              <a:path w="2297176" h="631444">
                <a:moveTo>
                  <a:pt x="2255012" y="557657"/>
                </a:moveTo>
                <a:lnTo>
                  <a:pt x="2224092" y="567197"/>
                </a:lnTo>
                <a:lnTo>
                  <a:pt x="2247138" y="589534"/>
                </a:lnTo>
                <a:lnTo>
                  <a:pt x="2255012" y="557657"/>
                </a:lnTo>
                <a:close/>
              </a:path>
              <a:path w="2297176" h="631444">
                <a:moveTo>
                  <a:pt x="2264982" y="557657"/>
                </a:moveTo>
                <a:lnTo>
                  <a:pt x="2255012" y="557657"/>
                </a:lnTo>
                <a:lnTo>
                  <a:pt x="2247138" y="589534"/>
                </a:lnTo>
                <a:lnTo>
                  <a:pt x="2257095" y="589534"/>
                </a:lnTo>
                <a:lnTo>
                  <a:pt x="2264982" y="557657"/>
                </a:lnTo>
                <a:close/>
              </a:path>
              <a:path w="2297176" h="631444">
                <a:moveTo>
                  <a:pt x="9143" y="0"/>
                </a:moveTo>
                <a:lnTo>
                  <a:pt x="0" y="37084"/>
                </a:lnTo>
                <a:lnTo>
                  <a:pt x="2189344" y="577918"/>
                </a:lnTo>
                <a:lnTo>
                  <a:pt x="2224092" y="567197"/>
                </a:lnTo>
                <a:lnTo>
                  <a:pt x="2196518" y="540471"/>
                </a:lnTo>
                <a:lnTo>
                  <a:pt x="9143" y="0"/>
                </a:lnTo>
                <a:close/>
              </a:path>
              <a:path w="2297176" h="631444">
                <a:moveTo>
                  <a:pt x="2196518" y="540471"/>
                </a:moveTo>
                <a:lnTo>
                  <a:pt x="2224092" y="567197"/>
                </a:lnTo>
                <a:lnTo>
                  <a:pt x="2255012" y="557657"/>
                </a:lnTo>
                <a:lnTo>
                  <a:pt x="2264982" y="557657"/>
                </a:lnTo>
                <a:lnTo>
                  <a:pt x="2265045" y="557402"/>
                </a:lnTo>
                <a:lnTo>
                  <a:pt x="2196518" y="540471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1430527" y="2301621"/>
            <a:ext cx="1680210" cy="7207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89560" indent="-277495">
              <a:lnSpc>
                <a:spcPct val="100000"/>
              </a:lnSpc>
              <a:buFont typeface="Calibri"/>
              <a:buAutoNum type="arabicPeriod" startAt="5"/>
              <a:tabLst>
                <a:tab pos="289560" algn="l"/>
              </a:tabLst>
            </a:pPr>
            <a:r>
              <a:rPr sz="2200" b="1" spc="0" dirty="0" smtClean="0">
                <a:latin typeface="Calibri"/>
                <a:cs typeface="Calibri"/>
              </a:rPr>
              <a:t>Flush</a:t>
            </a:r>
            <a:r>
              <a:rPr sz="2200" b="1" spc="-50" dirty="0" smtClean="0">
                <a:latin typeface="Calibri"/>
                <a:cs typeface="Calibri"/>
              </a:rPr>
              <a:t> </a:t>
            </a:r>
            <a:r>
              <a:rPr sz="2200" b="1" spc="-10" dirty="0" smtClean="0">
                <a:latin typeface="Calibri"/>
                <a:cs typeface="Calibri"/>
              </a:rPr>
              <a:t>bu</a:t>
            </a:r>
            <a:r>
              <a:rPr sz="2200" b="1" spc="0" dirty="0" smtClean="0">
                <a:latin typeface="Calibri"/>
                <a:cs typeface="Calibri"/>
              </a:rPr>
              <a:t>f</a:t>
            </a:r>
            <a:r>
              <a:rPr sz="2200" b="1" spc="-55" dirty="0" smtClean="0">
                <a:latin typeface="Calibri"/>
                <a:cs typeface="Calibri"/>
              </a:rPr>
              <a:t>f</a:t>
            </a:r>
            <a:r>
              <a:rPr sz="2200" b="1" spc="-10" dirty="0" smtClean="0">
                <a:latin typeface="Calibri"/>
                <a:cs typeface="Calibri"/>
              </a:rPr>
              <a:t>e</a:t>
            </a:r>
            <a:r>
              <a:rPr sz="2200" b="1" spc="0" dirty="0" smtClean="0">
                <a:latin typeface="Calibri"/>
                <a:cs typeface="Calibri"/>
              </a:rPr>
              <a:t>r</a:t>
            </a:r>
            <a:endParaRPr sz="2200">
              <a:latin typeface="Calibri"/>
              <a:cs typeface="Calibri"/>
            </a:endParaRPr>
          </a:p>
          <a:p>
            <a:pPr marL="668655" indent="-277495">
              <a:lnSpc>
                <a:spcPct val="100000"/>
              </a:lnSpc>
              <a:spcBef>
                <a:spcPts val="180"/>
              </a:spcBef>
              <a:buFont typeface="Calibri"/>
              <a:buAutoNum type="arabicPeriod" startAt="5"/>
              <a:tabLst>
                <a:tab pos="668655" algn="l"/>
              </a:tabLst>
            </a:pPr>
            <a:r>
              <a:rPr sz="2200" b="1" spc="-20" dirty="0" smtClean="0">
                <a:latin typeface="Calibri"/>
                <a:cs typeface="Calibri"/>
              </a:rPr>
              <a:t>R</a:t>
            </a:r>
            <a:r>
              <a:rPr sz="2200" b="1" spc="-10" dirty="0" smtClean="0">
                <a:latin typeface="Calibri"/>
                <a:cs typeface="Calibri"/>
              </a:rPr>
              <a:t>eque</a:t>
            </a:r>
            <a:r>
              <a:rPr sz="2200" b="1" spc="-20" dirty="0" smtClean="0">
                <a:latin typeface="Calibri"/>
                <a:cs typeface="Calibri"/>
              </a:rPr>
              <a:t>s</a:t>
            </a:r>
            <a:r>
              <a:rPr sz="2200" b="1" spc="0" dirty="0" smtClean="0">
                <a:latin typeface="Calibri"/>
                <a:cs typeface="Calibri"/>
              </a:rPr>
              <a:t>t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37971" y="2995421"/>
            <a:ext cx="2178685" cy="3625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200" b="1" spc="-30" dirty="0" smtClean="0">
                <a:latin typeface="Calibri"/>
                <a:cs typeface="Calibri"/>
              </a:rPr>
              <a:t>f</a:t>
            </a:r>
            <a:r>
              <a:rPr sz="2200" b="1" spc="-15" dirty="0" smtClean="0">
                <a:latin typeface="Calibri"/>
                <a:cs typeface="Calibri"/>
              </a:rPr>
              <a:t>o</a:t>
            </a:r>
            <a:r>
              <a:rPr sz="2200" b="1" spc="25" dirty="0" smtClean="0">
                <a:latin typeface="Calibri"/>
                <a:cs typeface="Calibri"/>
              </a:rPr>
              <a:t>r</a:t>
            </a:r>
            <a:r>
              <a:rPr sz="2200" b="1" spc="-15" dirty="0" smtClean="0">
                <a:latin typeface="Calibri"/>
                <a:cs typeface="Calibri"/>
              </a:rPr>
              <a:t>wa</a:t>
            </a:r>
            <a:r>
              <a:rPr sz="2200" b="1" spc="-20" dirty="0" smtClean="0">
                <a:latin typeface="Calibri"/>
                <a:cs typeface="Calibri"/>
              </a:rPr>
              <a:t>r</a:t>
            </a:r>
            <a:r>
              <a:rPr sz="2200" b="1" spc="-10" dirty="0" smtClean="0">
                <a:latin typeface="Calibri"/>
                <a:cs typeface="Calibri"/>
              </a:rPr>
              <a:t>d</a:t>
            </a:r>
            <a:r>
              <a:rPr sz="2200" b="1" spc="5" dirty="0" smtClean="0">
                <a:latin typeface="Calibri"/>
                <a:cs typeface="Calibri"/>
              </a:rPr>
              <a:t>i</a:t>
            </a:r>
            <a:r>
              <a:rPr sz="2200" b="1" spc="-10" dirty="0" smtClean="0">
                <a:latin typeface="Calibri"/>
                <a:cs typeface="Calibri"/>
              </a:rPr>
              <a:t>n</a:t>
            </a:r>
            <a:r>
              <a:rPr sz="2200" b="1" spc="0" dirty="0" smtClean="0">
                <a:latin typeface="Calibri"/>
                <a:cs typeface="Calibri"/>
              </a:rPr>
              <a:t>g</a:t>
            </a:r>
            <a:r>
              <a:rPr sz="2200" b="1" spc="-85" dirty="0" smtClean="0">
                <a:latin typeface="Calibri"/>
                <a:cs typeface="Calibri"/>
              </a:rPr>
              <a:t> </a:t>
            </a:r>
            <a:r>
              <a:rPr sz="2200" b="1" spc="-10" dirty="0" smtClean="0">
                <a:latin typeface="Calibri"/>
                <a:cs typeface="Calibri"/>
              </a:rPr>
              <a:t>upd</a:t>
            </a:r>
            <a:r>
              <a:rPr sz="2200" b="1" spc="-35" dirty="0" smtClean="0">
                <a:latin typeface="Calibri"/>
                <a:cs typeface="Calibri"/>
              </a:rPr>
              <a:t>a</a:t>
            </a:r>
            <a:r>
              <a:rPr sz="2200" b="1" spc="-25" dirty="0" smtClean="0">
                <a:latin typeface="Calibri"/>
                <a:cs typeface="Calibri"/>
              </a:rPr>
              <a:t>t</a:t>
            </a:r>
            <a:r>
              <a:rPr sz="2200" b="1" spc="0" dirty="0" smtClean="0">
                <a:latin typeface="Calibri"/>
                <a:cs typeface="Calibri"/>
              </a:rPr>
              <a:t>e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667512" y="2112264"/>
            <a:ext cx="429768" cy="30784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97206" y="2133600"/>
            <a:ext cx="171166" cy="2819527"/>
          </a:xfrm>
          <a:custGeom>
            <a:avLst/>
            <a:gdLst/>
            <a:ahLst/>
            <a:cxnLst/>
            <a:rect l="l" t="t" r="r" b="b"/>
            <a:pathLst>
              <a:path w="171166" h="2819527">
                <a:moveTo>
                  <a:pt x="17897" y="2649415"/>
                </a:moveTo>
                <a:lnTo>
                  <a:pt x="4820" y="2654643"/>
                </a:lnTo>
                <a:lnTo>
                  <a:pt x="0" y="2665303"/>
                </a:lnTo>
                <a:lnTo>
                  <a:pt x="2487" y="2677033"/>
                </a:lnTo>
                <a:lnTo>
                  <a:pt x="85697" y="2819527"/>
                </a:lnTo>
                <a:lnTo>
                  <a:pt x="107734" y="2781681"/>
                </a:lnTo>
                <a:lnTo>
                  <a:pt x="66622" y="2781681"/>
                </a:lnTo>
                <a:lnTo>
                  <a:pt x="66583" y="2713651"/>
                </a:lnTo>
                <a:lnTo>
                  <a:pt x="28563" y="2651189"/>
                </a:lnTo>
                <a:lnTo>
                  <a:pt x="17897" y="2649415"/>
                </a:lnTo>
                <a:close/>
              </a:path>
              <a:path w="171166" h="2819527">
                <a:moveTo>
                  <a:pt x="66583" y="2713651"/>
                </a:moveTo>
                <a:lnTo>
                  <a:pt x="66622" y="2781681"/>
                </a:lnTo>
                <a:lnTo>
                  <a:pt x="104722" y="2781681"/>
                </a:lnTo>
                <a:lnTo>
                  <a:pt x="104716" y="2772029"/>
                </a:lnTo>
                <a:lnTo>
                  <a:pt x="69212" y="2772029"/>
                </a:lnTo>
                <a:lnTo>
                  <a:pt x="85307" y="2744411"/>
                </a:lnTo>
                <a:lnTo>
                  <a:pt x="66583" y="2713651"/>
                </a:lnTo>
                <a:close/>
              </a:path>
              <a:path w="171166" h="2819527">
                <a:moveTo>
                  <a:pt x="156444" y="2648727"/>
                </a:moveTo>
                <a:lnTo>
                  <a:pt x="144783" y="2649830"/>
                </a:lnTo>
                <a:lnTo>
                  <a:pt x="135824" y="2657729"/>
                </a:lnTo>
                <a:lnTo>
                  <a:pt x="104682" y="2711166"/>
                </a:lnTo>
                <a:lnTo>
                  <a:pt x="104722" y="2781681"/>
                </a:lnTo>
                <a:lnTo>
                  <a:pt x="107734" y="2781681"/>
                </a:lnTo>
                <a:lnTo>
                  <a:pt x="168742" y="2676906"/>
                </a:lnTo>
                <a:lnTo>
                  <a:pt x="171166" y="2668245"/>
                </a:lnTo>
                <a:lnTo>
                  <a:pt x="167612" y="2657825"/>
                </a:lnTo>
                <a:lnTo>
                  <a:pt x="156444" y="2648727"/>
                </a:lnTo>
                <a:close/>
              </a:path>
              <a:path w="171166" h="2819527">
                <a:moveTo>
                  <a:pt x="85307" y="2744411"/>
                </a:moveTo>
                <a:lnTo>
                  <a:pt x="69212" y="2772029"/>
                </a:lnTo>
                <a:lnTo>
                  <a:pt x="102118" y="2772029"/>
                </a:lnTo>
                <a:lnTo>
                  <a:pt x="85307" y="2744411"/>
                </a:lnTo>
                <a:close/>
              </a:path>
              <a:path w="171166" h="2819527">
                <a:moveTo>
                  <a:pt x="104682" y="2711166"/>
                </a:moveTo>
                <a:lnTo>
                  <a:pt x="85307" y="2744411"/>
                </a:lnTo>
                <a:lnTo>
                  <a:pt x="102118" y="2772029"/>
                </a:lnTo>
                <a:lnTo>
                  <a:pt x="104716" y="2772029"/>
                </a:lnTo>
                <a:lnTo>
                  <a:pt x="104682" y="2711166"/>
                </a:lnTo>
                <a:close/>
              </a:path>
              <a:path w="171166" h="2819527">
                <a:moveTo>
                  <a:pt x="103159" y="0"/>
                </a:moveTo>
                <a:lnTo>
                  <a:pt x="65059" y="0"/>
                </a:lnTo>
                <a:lnTo>
                  <a:pt x="66583" y="2713651"/>
                </a:lnTo>
                <a:lnTo>
                  <a:pt x="85307" y="2744411"/>
                </a:lnTo>
                <a:lnTo>
                  <a:pt x="104682" y="2711166"/>
                </a:lnTo>
                <a:lnTo>
                  <a:pt x="103159" y="0"/>
                </a:lnTo>
                <a:close/>
              </a:path>
            </a:pathLst>
          </a:custGeom>
          <a:solidFill>
            <a:srgbClr val="F7954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960526" y="2049271"/>
            <a:ext cx="525145" cy="4057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200" b="1" spc="5" dirty="0" smtClean="0">
                <a:solidFill>
                  <a:srgbClr val="F79546"/>
                </a:solidFill>
                <a:latin typeface="Calibri"/>
                <a:cs typeface="Calibri"/>
              </a:rPr>
              <a:t>B</a:t>
            </a:r>
            <a:r>
              <a:rPr sz="2200" b="1" spc="-20" dirty="0" smtClean="0">
                <a:solidFill>
                  <a:srgbClr val="F79546"/>
                </a:solidFill>
                <a:latin typeface="Calibri"/>
                <a:cs typeface="Calibri"/>
              </a:rPr>
              <a:t>r</a:t>
            </a:r>
            <a:r>
              <a:rPr sz="2200" b="1" spc="-10" dirty="0" smtClean="0">
                <a:solidFill>
                  <a:srgbClr val="F79546"/>
                </a:solidFill>
                <a:latin typeface="Calibri"/>
                <a:cs typeface="Calibri"/>
              </a:rPr>
              <a:t>o</a:t>
            </a:r>
            <a:r>
              <a:rPr sz="2175" b="1" spc="0" baseline="-21072" dirty="0" smtClean="0">
                <a:solidFill>
                  <a:srgbClr val="F79546"/>
                </a:solidFill>
                <a:latin typeface="Calibri"/>
                <a:cs typeface="Calibri"/>
              </a:rPr>
              <a:t>1</a:t>
            </a:r>
            <a:endParaRPr sz="2175" baseline="-21072">
              <a:latin typeface="Calibri"/>
              <a:cs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3145535" y="2420111"/>
            <a:ext cx="2593848" cy="68884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190620" y="2443607"/>
            <a:ext cx="2334514" cy="485287"/>
          </a:xfrm>
          <a:custGeom>
            <a:avLst/>
            <a:gdLst/>
            <a:ahLst/>
            <a:cxnLst/>
            <a:rect l="l" t="t" r="r" b="b"/>
            <a:pathLst>
              <a:path w="2334514" h="485287">
                <a:moveTo>
                  <a:pt x="2226636" y="428109"/>
                </a:moveTo>
                <a:lnTo>
                  <a:pt x="2159257" y="454282"/>
                </a:lnTo>
                <a:lnTo>
                  <a:pt x="2155201" y="464509"/>
                </a:lnTo>
                <a:lnTo>
                  <a:pt x="2157845" y="478401"/>
                </a:lnTo>
                <a:lnTo>
                  <a:pt x="2167609" y="485287"/>
                </a:lnTo>
                <a:lnTo>
                  <a:pt x="2179828" y="484885"/>
                </a:lnTo>
                <a:lnTo>
                  <a:pt x="2301514" y="439927"/>
                </a:lnTo>
                <a:lnTo>
                  <a:pt x="2294001" y="439927"/>
                </a:lnTo>
                <a:lnTo>
                  <a:pt x="2226636" y="428109"/>
                </a:lnTo>
                <a:close/>
              </a:path>
              <a:path w="2334514" h="485287">
                <a:moveTo>
                  <a:pt x="2260434" y="414980"/>
                </a:moveTo>
                <a:lnTo>
                  <a:pt x="2226636" y="428109"/>
                </a:lnTo>
                <a:lnTo>
                  <a:pt x="2294001" y="439927"/>
                </a:lnTo>
                <a:lnTo>
                  <a:pt x="2294737" y="435737"/>
                </a:lnTo>
                <a:lnTo>
                  <a:pt x="2284984" y="435737"/>
                </a:lnTo>
                <a:lnTo>
                  <a:pt x="2260434" y="414980"/>
                </a:lnTo>
                <a:close/>
              </a:path>
              <a:path w="2334514" h="485287">
                <a:moveTo>
                  <a:pt x="2200453" y="317309"/>
                </a:moveTo>
                <a:lnTo>
                  <a:pt x="2189548" y="318899"/>
                </a:lnTo>
                <a:lnTo>
                  <a:pt x="2178686" y="328206"/>
                </a:lnTo>
                <a:lnTo>
                  <a:pt x="2177634" y="339984"/>
                </a:lnTo>
                <a:lnTo>
                  <a:pt x="2183892" y="350265"/>
                </a:lnTo>
                <a:lnTo>
                  <a:pt x="2231049" y="390137"/>
                </a:lnTo>
                <a:lnTo>
                  <a:pt x="2300605" y="402335"/>
                </a:lnTo>
                <a:lnTo>
                  <a:pt x="2294001" y="439927"/>
                </a:lnTo>
                <a:lnTo>
                  <a:pt x="2301514" y="439927"/>
                </a:lnTo>
                <a:lnTo>
                  <a:pt x="2334514" y="427735"/>
                </a:lnTo>
                <a:lnTo>
                  <a:pt x="2208530" y="321182"/>
                </a:lnTo>
                <a:lnTo>
                  <a:pt x="2200453" y="317309"/>
                </a:lnTo>
                <a:close/>
              </a:path>
              <a:path w="2334514" h="485287">
                <a:moveTo>
                  <a:pt x="2290699" y="403225"/>
                </a:moveTo>
                <a:lnTo>
                  <a:pt x="2260434" y="414980"/>
                </a:lnTo>
                <a:lnTo>
                  <a:pt x="2284984" y="435737"/>
                </a:lnTo>
                <a:lnTo>
                  <a:pt x="2290699" y="403225"/>
                </a:lnTo>
                <a:close/>
              </a:path>
              <a:path w="2334514" h="485287">
                <a:moveTo>
                  <a:pt x="2300448" y="403225"/>
                </a:moveTo>
                <a:lnTo>
                  <a:pt x="2290699" y="403225"/>
                </a:lnTo>
                <a:lnTo>
                  <a:pt x="2284984" y="435737"/>
                </a:lnTo>
                <a:lnTo>
                  <a:pt x="2294737" y="435737"/>
                </a:lnTo>
                <a:lnTo>
                  <a:pt x="2300448" y="403225"/>
                </a:lnTo>
                <a:close/>
              </a:path>
              <a:path w="2334514" h="485287">
                <a:moveTo>
                  <a:pt x="6604" y="0"/>
                </a:moveTo>
                <a:lnTo>
                  <a:pt x="0" y="37464"/>
                </a:lnTo>
                <a:lnTo>
                  <a:pt x="2226636" y="428109"/>
                </a:lnTo>
                <a:lnTo>
                  <a:pt x="2260434" y="414980"/>
                </a:lnTo>
                <a:lnTo>
                  <a:pt x="2231049" y="390137"/>
                </a:lnTo>
                <a:lnTo>
                  <a:pt x="6604" y="0"/>
                </a:lnTo>
                <a:close/>
              </a:path>
              <a:path w="2334514" h="485287">
                <a:moveTo>
                  <a:pt x="2231049" y="390137"/>
                </a:moveTo>
                <a:lnTo>
                  <a:pt x="2260434" y="414980"/>
                </a:lnTo>
                <a:lnTo>
                  <a:pt x="2290699" y="403225"/>
                </a:lnTo>
                <a:lnTo>
                  <a:pt x="2300448" y="403225"/>
                </a:lnTo>
                <a:lnTo>
                  <a:pt x="2300605" y="402335"/>
                </a:lnTo>
                <a:lnTo>
                  <a:pt x="2231049" y="39013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070222" y="2556560"/>
            <a:ext cx="578472" cy="220548"/>
          </a:xfrm>
          <a:custGeom>
            <a:avLst/>
            <a:gdLst/>
            <a:ahLst/>
            <a:cxnLst/>
            <a:rect l="l" t="t" r="r" b="b"/>
            <a:pathLst>
              <a:path w="578472" h="220548">
                <a:moveTo>
                  <a:pt x="0" y="220548"/>
                </a:moveTo>
                <a:lnTo>
                  <a:pt x="578472" y="220548"/>
                </a:lnTo>
                <a:lnTo>
                  <a:pt x="578472" y="0"/>
                </a:lnTo>
                <a:lnTo>
                  <a:pt x="0" y="0"/>
                </a:lnTo>
                <a:lnTo>
                  <a:pt x="0" y="220548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070222" y="2556560"/>
            <a:ext cx="578472" cy="220548"/>
          </a:xfrm>
          <a:custGeom>
            <a:avLst/>
            <a:gdLst/>
            <a:ahLst/>
            <a:cxnLst/>
            <a:rect l="l" t="t" r="r" b="b"/>
            <a:pathLst>
              <a:path w="578472" h="220548">
                <a:moveTo>
                  <a:pt x="0" y="220548"/>
                </a:moveTo>
                <a:lnTo>
                  <a:pt x="578472" y="220548"/>
                </a:lnTo>
                <a:lnTo>
                  <a:pt x="578472" y="0"/>
                </a:lnTo>
                <a:lnTo>
                  <a:pt x="0" y="0"/>
                </a:lnTo>
                <a:lnTo>
                  <a:pt x="0" y="220548"/>
                </a:lnTo>
                <a:close/>
              </a:path>
            </a:pathLst>
          </a:custGeom>
          <a:ln w="25400">
            <a:solidFill>
              <a:srgbClr val="8B383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4226814" y="2515870"/>
            <a:ext cx="267335" cy="2990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5" dirty="0" smtClean="0">
                <a:solidFill>
                  <a:srgbClr val="FFFFFF"/>
                </a:solidFill>
                <a:latin typeface="Calibri"/>
                <a:cs typeface="Calibri"/>
              </a:rPr>
              <a:t>R2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5477255" y="2840735"/>
            <a:ext cx="2593848" cy="68884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521705" y="2863214"/>
            <a:ext cx="2334514" cy="485376"/>
          </a:xfrm>
          <a:custGeom>
            <a:avLst/>
            <a:gdLst/>
            <a:ahLst/>
            <a:cxnLst/>
            <a:rect l="l" t="t" r="r" b="b"/>
            <a:pathLst>
              <a:path w="2334514" h="485376">
                <a:moveTo>
                  <a:pt x="2226544" y="428220"/>
                </a:moveTo>
                <a:lnTo>
                  <a:pt x="2159254" y="454303"/>
                </a:lnTo>
                <a:lnTo>
                  <a:pt x="2155208" y="464551"/>
                </a:lnTo>
                <a:lnTo>
                  <a:pt x="2157882" y="478461"/>
                </a:lnTo>
                <a:lnTo>
                  <a:pt x="2167638" y="485376"/>
                </a:lnTo>
                <a:lnTo>
                  <a:pt x="2179828" y="485013"/>
                </a:lnTo>
                <a:lnTo>
                  <a:pt x="2301244" y="440055"/>
                </a:lnTo>
                <a:lnTo>
                  <a:pt x="2294001" y="440055"/>
                </a:lnTo>
                <a:lnTo>
                  <a:pt x="2226544" y="428220"/>
                </a:lnTo>
                <a:close/>
              </a:path>
              <a:path w="2334514" h="485376">
                <a:moveTo>
                  <a:pt x="2260492" y="415060"/>
                </a:moveTo>
                <a:lnTo>
                  <a:pt x="2226544" y="428220"/>
                </a:lnTo>
                <a:lnTo>
                  <a:pt x="2294001" y="440055"/>
                </a:lnTo>
                <a:lnTo>
                  <a:pt x="2294759" y="435737"/>
                </a:lnTo>
                <a:lnTo>
                  <a:pt x="2284984" y="435737"/>
                </a:lnTo>
                <a:lnTo>
                  <a:pt x="2260492" y="415060"/>
                </a:lnTo>
                <a:close/>
              </a:path>
              <a:path w="2334514" h="485376">
                <a:moveTo>
                  <a:pt x="2200298" y="317362"/>
                </a:moveTo>
                <a:lnTo>
                  <a:pt x="2189456" y="319021"/>
                </a:lnTo>
                <a:lnTo>
                  <a:pt x="2178653" y="328333"/>
                </a:lnTo>
                <a:lnTo>
                  <a:pt x="2177644" y="340089"/>
                </a:lnTo>
                <a:lnTo>
                  <a:pt x="2183892" y="350393"/>
                </a:lnTo>
                <a:lnTo>
                  <a:pt x="2231132" y="390274"/>
                </a:lnTo>
                <a:lnTo>
                  <a:pt x="2300604" y="402463"/>
                </a:lnTo>
                <a:lnTo>
                  <a:pt x="2294001" y="440055"/>
                </a:lnTo>
                <a:lnTo>
                  <a:pt x="2301244" y="440055"/>
                </a:lnTo>
                <a:lnTo>
                  <a:pt x="2334514" y="427736"/>
                </a:lnTo>
                <a:lnTo>
                  <a:pt x="2208529" y="321310"/>
                </a:lnTo>
                <a:lnTo>
                  <a:pt x="2200298" y="317362"/>
                </a:lnTo>
                <a:close/>
              </a:path>
              <a:path w="2334514" h="485376">
                <a:moveTo>
                  <a:pt x="2290699" y="403351"/>
                </a:moveTo>
                <a:lnTo>
                  <a:pt x="2260492" y="415060"/>
                </a:lnTo>
                <a:lnTo>
                  <a:pt x="2284984" y="435737"/>
                </a:lnTo>
                <a:lnTo>
                  <a:pt x="2290699" y="403351"/>
                </a:lnTo>
                <a:close/>
              </a:path>
              <a:path w="2334514" h="485376">
                <a:moveTo>
                  <a:pt x="2300448" y="403351"/>
                </a:moveTo>
                <a:lnTo>
                  <a:pt x="2290699" y="403351"/>
                </a:lnTo>
                <a:lnTo>
                  <a:pt x="2284984" y="435737"/>
                </a:lnTo>
                <a:lnTo>
                  <a:pt x="2294759" y="435737"/>
                </a:lnTo>
                <a:lnTo>
                  <a:pt x="2300448" y="403351"/>
                </a:lnTo>
                <a:close/>
              </a:path>
              <a:path w="2334514" h="485376">
                <a:moveTo>
                  <a:pt x="6604" y="0"/>
                </a:moveTo>
                <a:lnTo>
                  <a:pt x="0" y="37592"/>
                </a:lnTo>
                <a:lnTo>
                  <a:pt x="2226544" y="428220"/>
                </a:lnTo>
                <a:lnTo>
                  <a:pt x="2260492" y="415060"/>
                </a:lnTo>
                <a:lnTo>
                  <a:pt x="2231132" y="390274"/>
                </a:lnTo>
                <a:lnTo>
                  <a:pt x="6604" y="0"/>
                </a:lnTo>
                <a:close/>
              </a:path>
              <a:path w="2334514" h="485376">
                <a:moveTo>
                  <a:pt x="2231132" y="390274"/>
                </a:moveTo>
                <a:lnTo>
                  <a:pt x="2260492" y="415060"/>
                </a:lnTo>
                <a:lnTo>
                  <a:pt x="2290699" y="403351"/>
                </a:lnTo>
                <a:lnTo>
                  <a:pt x="2300448" y="403351"/>
                </a:lnTo>
                <a:lnTo>
                  <a:pt x="2300604" y="402463"/>
                </a:lnTo>
                <a:lnTo>
                  <a:pt x="2231132" y="390274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397244" y="2947466"/>
            <a:ext cx="578472" cy="220548"/>
          </a:xfrm>
          <a:custGeom>
            <a:avLst/>
            <a:gdLst/>
            <a:ahLst/>
            <a:cxnLst/>
            <a:rect l="l" t="t" r="r" b="b"/>
            <a:pathLst>
              <a:path w="578472" h="220548">
                <a:moveTo>
                  <a:pt x="0" y="220548"/>
                </a:moveTo>
                <a:lnTo>
                  <a:pt x="578472" y="220548"/>
                </a:lnTo>
                <a:lnTo>
                  <a:pt x="578472" y="0"/>
                </a:lnTo>
                <a:lnTo>
                  <a:pt x="0" y="0"/>
                </a:lnTo>
                <a:lnTo>
                  <a:pt x="0" y="220548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397244" y="2947466"/>
            <a:ext cx="578472" cy="220548"/>
          </a:xfrm>
          <a:custGeom>
            <a:avLst/>
            <a:gdLst/>
            <a:ahLst/>
            <a:cxnLst/>
            <a:rect l="l" t="t" r="r" b="b"/>
            <a:pathLst>
              <a:path w="578472" h="220548">
                <a:moveTo>
                  <a:pt x="0" y="220548"/>
                </a:moveTo>
                <a:lnTo>
                  <a:pt x="578472" y="220548"/>
                </a:lnTo>
                <a:lnTo>
                  <a:pt x="578472" y="0"/>
                </a:lnTo>
                <a:lnTo>
                  <a:pt x="0" y="0"/>
                </a:lnTo>
                <a:lnTo>
                  <a:pt x="0" y="220548"/>
                </a:lnTo>
                <a:close/>
              </a:path>
            </a:pathLst>
          </a:custGeom>
          <a:ln w="25400">
            <a:solidFill>
              <a:srgbClr val="8B383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6554469" y="2906903"/>
            <a:ext cx="267335" cy="2990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5" dirty="0" smtClean="0">
                <a:solidFill>
                  <a:srgbClr val="FFFFFF"/>
                </a:solidFill>
                <a:latin typeface="Calibri"/>
                <a:cs typeface="Calibri"/>
              </a:rPr>
              <a:t>R2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5471159" y="3858767"/>
            <a:ext cx="2596895" cy="68884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517641" y="3881628"/>
            <a:ext cx="2334387" cy="485304"/>
          </a:xfrm>
          <a:custGeom>
            <a:avLst/>
            <a:gdLst/>
            <a:ahLst/>
            <a:cxnLst/>
            <a:rect l="l" t="t" r="r" b="b"/>
            <a:pathLst>
              <a:path w="2334386" h="485304">
                <a:moveTo>
                  <a:pt x="2226608" y="428126"/>
                </a:moveTo>
                <a:lnTo>
                  <a:pt x="2159153" y="454253"/>
                </a:lnTo>
                <a:lnTo>
                  <a:pt x="2155066" y="464475"/>
                </a:lnTo>
                <a:lnTo>
                  <a:pt x="2157682" y="478351"/>
                </a:lnTo>
                <a:lnTo>
                  <a:pt x="2167454" y="485304"/>
                </a:lnTo>
                <a:lnTo>
                  <a:pt x="2179701" y="485013"/>
                </a:lnTo>
                <a:lnTo>
                  <a:pt x="2301460" y="439928"/>
                </a:lnTo>
                <a:lnTo>
                  <a:pt x="2293874" y="439928"/>
                </a:lnTo>
                <a:lnTo>
                  <a:pt x="2226608" y="428126"/>
                </a:lnTo>
                <a:close/>
              </a:path>
              <a:path w="2334386" h="485304">
                <a:moveTo>
                  <a:pt x="2260383" y="415044"/>
                </a:moveTo>
                <a:lnTo>
                  <a:pt x="2226608" y="428126"/>
                </a:lnTo>
                <a:lnTo>
                  <a:pt x="2293874" y="439928"/>
                </a:lnTo>
                <a:lnTo>
                  <a:pt x="2294612" y="435737"/>
                </a:lnTo>
                <a:lnTo>
                  <a:pt x="2284857" y="435737"/>
                </a:lnTo>
                <a:lnTo>
                  <a:pt x="2260383" y="415044"/>
                </a:lnTo>
                <a:close/>
              </a:path>
              <a:path w="2334386" h="485304">
                <a:moveTo>
                  <a:pt x="2200335" y="317335"/>
                </a:moveTo>
                <a:lnTo>
                  <a:pt x="2189438" y="318966"/>
                </a:lnTo>
                <a:lnTo>
                  <a:pt x="2178608" y="328253"/>
                </a:lnTo>
                <a:lnTo>
                  <a:pt x="2177522" y="340008"/>
                </a:lnTo>
                <a:lnTo>
                  <a:pt x="2183765" y="350266"/>
                </a:lnTo>
                <a:lnTo>
                  <a:pt x="2231106" y="390292"/>
                </a:lnTo>
                <a:lnTo>
                  <a:pt x="2300478" y="402463"/>
                </a:lnTo>
                <a:lnTo>
                  <a:pt x="2293874" y="439928"/>
                </a:lnTo>
                <a:lnTo>
                  <a:pt x="2301460" y="439928"/>
                </a:lnTo>
                <a:lnTo>
                  <a:pt x="2334387" y="427736"/>
                </a:lnTo>
                <a:lnTo>
                  <a:pt x="2208403" y="321183"/>
                </a:lnTo>
                <a:lnTo>
                  <a:pt x="2200335" y="317335"/>
                </a:lnTo>
                <a:close/>
              </a:path>
              <a:path w="2334386" h="485304">
                <a:moveTo>
                  <a:pt x="2290572" y="403352"/>
                </a:moveTo>
                <a:lnTo>
                  <a:pt x="2260383" y="415044"/>
                </a:lnTo>
                <a:lnTo>
                  <a:pt x="2284857" y="435737"/>
                </a:lnTo>
                <a:lnTo>
                  <a:pt x="2290572" y="403352"/>
                </a:lnTo>
                <a:close/>
              </a:path>
              <a:path w="2334386" h="485304">
                <a:moveTo>
                  <a:pt x="2300321" y="403352"/>
                </a:moveTo>
                <a:lnTo>
                  <a:pt x="2290572" y="403352"/>
                </a:lnTo>
                <a:lnTo>
                  <a:pt x="2284857" y="435737"/>
                </a:lnTo>
                <a:lnTo>
                  <a:pt x="2294612" y="435737"/>
                </a:lnTo>
                <a:lnTo>
                  <a:pt x="2300321" y="403352"/>
                </a:lnTo>
                <a:close/>
              </a:path>
              <a:path w="2334386" h="485304">
                <a:moveTo>
                  <a:pt x="6477" y="0"/>
                </a:moveTo>
                <a:lnTo>
                  <a:pt x="0" y="37465"/>
                </a:lnTo>
                <a:lnTo>
                  <a:pt x="2226608" y="428126"/>
                </a:lnTo>
                <a:lnTo>
                  <a:pt x="2260383" y="415044"/>
                </a:lnTo>
                <a:lnTo>
                  <a:pt x="2231106" y="390292"/>
                </a:lnTo>
                <a:lnTo>
                  <a:pt x="6477" y="0"/>
                </a:lnTo>
                <a:close/>
              </a:path>
              <a:path w="2334386" h="485304">
                <a:moveTo>
                  <a:pt x="2231106" y="390292"/>
                </a:moveTo>
                <a:lnTo>
                  <a:pt x="2260383" y="415044"/>
                </a:lnTo>
                <a:lnTo>
                  <a:pt x="2290572" y="403352"/>
                </a:lnTo>
                <a:lnTo>
                  <a:pt x="2300321" y="403352"/>
                </a:lnTo>
                <a:lnTo>
                  <a:pt x="2300478" y="402463"/>
                </a:lnTo>
                <a:lnTo>
                  <a:pt x="2231106" y="390292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914644" y="3864533"/>
            <a:ext cx="578472" cy="220548"/>
          </a:xfrm>
          <a:custGeom>
            <a:avLst/>
            <a:gdLst/>
            <a:ahLst/>
            <a:cxnLst/>
            <a:rect l="l" t="t" r="r" b="b"/>
            <a:pathLst>
              <a:path w="578472" h="220548">
                <a:moveTo>
                  <a:pt x="0" y="220548"/>
                </a:moveTo>
                <a:lnTo>
                  <a:pt x="578472" y="220548"/>
                </a:lnTo>
                <a:lnTo>
                  <a:pt x="578472" y="0"/>
                </a:lnTo>
                <a:lnTo>
                  <a:pt x="0" y="0"/>
                </a:lnTo>
                <a:lnTo>
                  <a:pt x="0" y="220548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914644" y="3864533"/>
            <a:ext cx="578472" cy="220548"/>
          </a:xfrm>
          <a:custGeom>
            <a:avLst/>
            <a:gdLst/>
            <a:ahLst/>
            <a:cxnLst/>
            <a:rect l="l" t="t" r="r" b="b"/>
            <a:pathLst>
              <a:path w="578472" h="220548">
                <a:moveTo>
                  <a:pt x="0" y="220548"/>
                </a:moveTo>
                <a:lnTo>
                  <a:pt x="578472" y="220548"/>
                </a:lnTo>
                <a:lnTo>
                  <a:pt x="578472" y="0"/>
                </a:lnTo>
                <a:lnTo>
                  <a:pt x="0" y="0"/>
                </a:lnTo>
                <a:lnTo>
                  <a:pt x="0" y="220548"/>
                </a:lnTo>
                <a:close/>
              </a:path>
            </a:pathLst>
          </a:custGeom>
          <a:ln w="25400">
            <a:solidFill>
              <a:srgbClr val="8B383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6071742" y="3824351"/>
            <a:ext cx="267335" cy="2990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5" dirty="0" smtClean="0">
                <a:solidFill>
                  <a:srgbClr val="FFFFFF"/>
                </a:solidFill>
                <a:latin typeface="Calibri"/>
                <a:cs typeface="Calibri"/>
              </a:rPr>
              <a:t>R4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813816" y="3535679"/>
            <a:ext cx="2596896" cy="68884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859599" y="3559047"/>
            <a:ext cx="2334450" cy="485376"/>
          </a:xfrm>
          <a:custGeom>
            <a:avLst/>
            <a:gdLst/>
            <a:ahLst/>
            <a:cxnLst/>
            <a:rect l="l" t="t" r="r" b="b"/>
            <a:pathLst>
              <a:path w="2334450" h="485376">
                <a:moveTo>
                  <a:pt x="2226734" y="428141"/>
                </a:moveTo>
                <a:lnTo>
                  <a:pt x="2159207" y="454337"/>
                </a:lnTo>
                <a:lnTo>
                  <a:pt x="2155148" y="464577"/>
                </a:lnTo>
                <a:lnTo>
                  <a:pt x="2157819" y="478461"/>
                </a:lnTo>
                <a:lnTo>
                  <a:pt x="2167575" y="485376"/>
                </a:lnTo>
                <a:lnTo>
                  <a:pt x="2179764" y="485013"/>
                </a:lnTo>
                <a:lnTo>
                  <a:pt x="2301523" y="439927"/>
                </a:lnTo>
                <a:lnTo>
                  <a:pt x="2293937" y="439927"/>
                </a:lnTo>
                <a:lnTo>
                  <a:pt x="2226734" y="428141"/>
                </a:lnTo>
                <a:close/>
              </a:path>
              <a:path w="2334450" h="485376">
                <a:moveTo>
                  <a:pt x="2260436" y="415067"/>
                </a:moveTo>
                <a:lnTo>
                  <a:pt x="2226734" y="428141"/>
                </a:lnTo>
                <a:lnTo>
                  <a:pt x="2293937" y="439927"/>
                </a:lnTo>
                <a:lnTo>
                  <a:pt x="2294676" y="435737"/>
                </a:lnTo>
                <a:lnTo>
                  <a:pt x="2284920" y="435737"/>
                </a:lnTo>
                <a:lnTo>
                  <a:pt x="2260436" y="415067"/>
                </a:lnTo>
                <a:close/>
              </a:path>
              <a:path w="2334450" h="485376">
                <a:moveTo>
                  <a:pt x="2200299" y="317365"/>
                </a:moveTo>
                <a:lnTo>
                  <a:pt x="2189440" y="319032"/>
                </a:lnTo>
                <a:lnTo>
                  <a:pt x="2178638" y="328380"/>
                </a:lnTo>
                <a:lnTo>
                  <a:pt x="2177594" y="340113"/>
                </a:lnTo>
                <a:lnTo>
                  <a:pt x="2183828" y="350393"/>
                </a:lnTo>
                <a:lnTo>
                  <a:pt x="2231069" y="390274"/>
                </a:lnTo>
                <a:lnTo>
                  <a:pt x="2300541" y="402463"/>
                </a:lnTo>
                <a:lnTo>
                  <a:pt x="2293937" y="439927"/>
                </a:lnTo>
                <a:lnTo>
                  <a:pt x="2301523" y="439927"/>
                </a:lnTo>
                <a:lnTo>
                  <a:pt x="2334450" y="427735"/>
                </a:lnTo>
                <a:lnTo>
                  <a:pt x="2208466" y="321309"/>
                </a:lnTo>
                <a:lnTo>
                  <a:pt x="2200299" y="317365"/>
                </a:lnTo>
                <a:close/>
              </a:path>
              <a:path w="2334450" h="485376">
                <a:moveTo>
                  <a:pt x="2290635" y="403351"/>
                </a:moveTo>
                <a:lnTo>
                  <a:pt x="2260436" y="415067"/>
                </a:lnTo>
                <a:lnTo>
                  <a:pt x="2284920" y="435737"/>
                </a:lnTo>
                <a:lnTo>
                  <a:pt x="2290635" y="403351"/>
                </a:lnTo>
                <a:close/>
              </a:path>
              <a:path w="2334450" h="485376">
                <a:moveTo>
                  <a:pt x="2300384" y="403351"/>
                </a:moveTo>
                <a:lnTo>
                  <a:pt x="2290635" y="403351"/>
                </a:lnTo>
                <a:lnTo>
                  <a:pt x="2284920" y="435737"/>
                </a:lnTo>
                <a:lnTo>
                  <a:pt x="2294676" y="435737"/>
                </a:lnTo>
                <a:lnTo>
                  <a:pt x="2300384" y="403351"/>
                </a:lnTo>
                <a:close/>
              </a:path>
              <a:path w="2334450" h="485376">
                <a:moveTo>
                  <a:pt x="6578" y="0"/>
                </a:moveTo>
                <a:lnTo>
                  <a:pt x="0" y="37591"/>
                </a:lnTo>
                <a:lnTo>
                  <a:pt x="2226734" y="428141"/>
                </a:lnTo>
                <a:lnTo>
                  <a:pt x="2260436" y="415067"/>
                </a:lnTo>
                <a:lnTo>
                  <a:pt x="2231069" y="390274"/>
                </a:lnTo>
                <a:lnTo>
                  <a:pt x="6578" y="0"/>
                </a:lnTo>
                <a:close/>
              </a:path>
              <a:path w="2334450" h="485376">
                <a:moveTo>
                  <a:pt x="2231069" y="390274"/>
                </a:moveTo>
                <a:lnTo>
                  <a:pt x="2260436" y="415067"/>
                </a:lnTo>
                <a:lnTo>
                  <a:pt x="2290635" y="403351"/>
                </a:lnTo>
                <a:lnTo>
                  <a:pt x="2300384" y="403351"/>
                </a:lnTo>
                <a:lnTo>
                  <a:pt x="2300541" y="402463"/>
                </a:lnTo>
                <a:lnTo>
                  <a:pt x="2231069" y="390274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237994" y="3743883"/>
            <a:ext cx="578472" cy="220548"/>
          </a:xfrm>
          <a:custGeom>
            <a:avLst/>
            <a:gdLst/>
            <a:ahLst/>
            <a:cxnLst/>
            <a:rect l="l" t="t" r="r" b="b"/>
            <a:pathLst>
              <a:path w="578472" h="220548">
                <a:moveTo>
                  <a:pt x="0" y="220548"/>
                </a:moveTo>
                <a:lnTo>
                  <a:pt x="578472" y="220548"/>
                </a:lnTo>
                <a:lnTo>
                  <a:pt x="578472" y="0"/>
                </a:lnTo>
                <a:lnTo>
                  <a:pt x="0" y="0"/>
                </a:lnTo>
                <a:lnTo>
                  <a:pt x="0" y="220548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237994" y="3743883"/>
            <a:ext cx="578472" cy="220548"/>
          </a:xfrm>
          <a:custGeom>
            <a:avLst/>
            <a:gdLst/>
            <a:ahLst/>
            <a:cxnLst/>
            <a:rect l="l" t="t" r="r" b="b"/>
            <a:pathLst>
              <a:path w="578472" h="220548">
                <a:moveTo>
                  <a:pt x="0" y="220548"/>
                </a:moveTo>
                <a:lnTo>
                  <a:pt x="578472" y="220548"/>
                </a:lnTo>
                <a:lnTo>
                  <a:pt x="578472" y="0"/>
                </a:lnTo>
                <a:lnTo>
                  <a:pt x="0" y="0"/>
                </a:lnTo>
                <a:lnTo>
                  <a:pt x="0" y="220548"/>
                </a:lnTo>
                <a:close/>
              </a:path>
            </a:pathLst>
          </a:custGeom>
          <a:ln w="25400">
            <a:solidFill>
              <a:srgbClr val="8B383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2393695" y="3703573"/>
            <a:ext cx="267335" cy="2990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5" dirty="0" smtClean="0">
                <a:solidFill>
                  <a:srgbClr val="FFFFFF"/>
                </a:solidFill>
                <a:latin typeface="Calibri"/>
                <a:cs typeface="Calibri"/>
              </a:rPr>
              <a:t>R3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3139439" y="3944111"/>
            <a:ext cx="2596895" cy="68884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186557" y="3967988"/>
            <a:ext cx="2334387" cy="485376"/>
          </a:xfrm>
          <a:custGeom>
            <a:avLst/>
            <a:gdLst/>
            <a:ahLst/>
            <a:cxnLst/>
            <a:rect l="l" t="t" r="r" b="b"/>
            <a:pathLst>
              <a:path w="2334387" h="485376">
                <a:moveTo>
                  <a:pt x="2226452" y="428225"/>
                </a:moveTo>
                <a:lnTo>
                  <a:pt x="2159143" y="454337"/>
                </a:lnTo>
                <a:lnTo>
                  <a:pt x="2155085" y="464577"/>
                </a:lnTo>
                <a:lnTo>
                  <a:pt x="2157755" y="478461"/>
                </a:lnTo>
                <a:lnTo>
                  <a:pt x="2167511" y="485376"/>
                </a:lnTo>
                <a:lnTo>
                  <a:pt x="2179701" y="485013"/>
                </a:lnTo>
                <a:lnTo>
                  <a:pt x="2301117" y="440055"/>
                </a:lnTo>
                <a:lnTo>
                  <a:pt x="2293873" y="440055"/>
                </a:lnTo>
                <a:lnTo>
                  <a:pt x="2226452" y="428225"/>
                </a:lnTo>
                <a:close/>
              </a:path>
              <a:path w="2334387" h="485376">
                <a:moveTo>
                  <a:pt x="2260373" y="415067"/>
                </a:moveTo>
                <a:lnTo>
                  <a:pt x="2226452" y="428225"/>
                </a:lnTo>
                <a:lnTo>
                  <a:pt x="2293873" y="440055"/>
                </a:lnTo>
                <a:lnTo>
                  <a:pt x="2294632" y="435737"/>
                </a:lnTo>
                <a:lnTo>
                  <a:pt x="2284857" y="435737"/>
                </a:lnTo>
                <a:lnTo>
                  <a:pt x="2260373" y="415067"/>
                </a:lnTo>
                <a:close/>
              </a:path>
              <a:path w="2334387" h="485376">
                <a:moveTo>
                  <a:pt x="2200236" y="317365"/>
                </a:moveTo>
                <a:lnTo>
                  <a:pt x="2189376" y="319032"/>
                </a:lnTo>
                <a:lnTo>
                  <a:pt x="2178574" y="328380"/>
                </a:lnTo>
                <a:lnTo>
                  <a:pt x="2177531" y="340113"/>
                </a:lnTo>
                <a:lnTo>
                  <a:pt x="2183765" y="350393"/>
                </a:lnTo>
                <a:lnTo>
                  <a:pt x="2231004" y="390273"/>
                </a:lnTo>
                <a:lnTo>
                  <a:pt x="2300478" y="402463"/>
                </a:lnTo>
                <a:lnTo>
                  <a:pt x="2293873" y="440055"/>
                </a:lnTo>
                <a:lnTo>
                  <a:pt x="2301117" y="440055"/>
                </a:lnTo>
                <a:lnTo>
                  <a:pt x="2334387" y="427736"/>
                </a:lnTo>
                <a:lnTo>
                  <a:pt x="2208403" y="321310"/>
                </a:lnTo>
                <a:lnTo>
                  <a:pt x="2200236" y="317365"/>
                </a:lnTo>
                <a:close/>
              </a:path>
              <a:path w="2334387" h="485376">
                <a:moveTo>
                  <a:pt x="2290572" y="403351"/>
                </a:moveTo>
                <a:lnTo>
                  <a:pt x="2260373" y="415067"/>
                </a:lnTo>
                <a:lnTo>
                  <a:pt x="2284857" y="435737"/>
                </a:lnTo>
                <a:lnTo>
                  <a:pt x="2290572" y="403351"/>
                </a:lnTo>
                <a:close/>
              </a:path>
              <a:path w="2334387" h="485376">
                <a:moveTo>
                  <a:pt x="2300321" y="403351"/>
                </a:moveTo>
                <a:lnTo>
                  <a:pt x="2290572" y="403351"/>
                </a:lnTo>
                <a:lnTo>
                  <a:pt x="2284857" y="435737"/>
                </a:lnTo>
                <a:lnTo>
                  <a:pt x="2294632" y="435737"/>
                </a:lnTo>
                <a:lnTo>
                  <a:pt x="2300321" y="403351"/>
                </a:lnTo>
                <a:close/>
              </a:path>
              <a:path w="2334387" h="485376">
                <a:moveTo>
                  <a:pt x="6604" y="0"/>
                </a:moveTo>
                <a:lnTo>
                  <a:pt x="0" y="37592"/>
                </a:lnTo>
                <a:lnTo>
                  <a:pt x="2226452" y="428225"/>
                </a:lnTo>
                <a:lnTo>
                  <a:pt x="2260373" y="415067"/>
                </a:lnTo>
                <a:lnTo>
                  <a:pt x="2231004" y="390273"/>
                </a:lnTo>
                <a:lnTo>
                  <a:pt x="6604" y="0"/>
                </a:lnTo>
                <a:close/>
              </a:path>
              <a:path w="2334387" h="485376">
                <a:moveTo>
                  <a:pt x="2231004" y="390273"/>
                </a:moveTo>
                <a:lnTo>
                  <a:pt x="2260373" y="415067"/>
                </a:lnTo>
                <a:lnTo>
                  <a:pt x="2290572" y="403351"/>
                </a:lnTo>
                <a:lnTo>
                  <a:pt x="2300321" y="403351"/>
                </a:lnTo>
                <a:lnTo>
                  <a:pt x="2300478" y="402463"/>
                </a:lnTo>
                <a:lnTo>
                  <a:pt x="2231004" y="390273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572000" y="4175175"/>
            <a:ext cx="578472" cy="220548"/>
          </a:xfrm>
          <a:custGeom>
            <a:avLst/>
            <a:gdLst/>
            <a:ahLst/>
            <a:cxnLst/>
            <a:rect l="l" t="t" r="r" b="b"/>
            <a:pathLst>
              <a:path w="578472" h="220548">
                <a:moveTo>
                  <a:pt x="0" y="220548"/>
                </a:moveTo>
                <a:lnTo>
                  <a:pt x="578472" y="220548"/>
                </a:lnTo>
                <a:lnTo>
                  <a:pt x="578472" y="0"/>
                </a:lnTo>
                <a:lnTo>
                  <a:pt x="0" y="0"/>
                </a:lnTo>
                <a:lnTo>
                  <a:pt x="0" y="220548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572000" y="4175175"/>
            <a:ext cx="578472" cy="220548"/>
          </a:xfrm>
          <a:custGeom>
            <a:avLst/>
            <a:gdLst/>
            <a:ahLst/>
            <a:cxnLst/>
            <a:rect l="l" t="t" r="r" b="b"/>
            <a:pathLst>
              <a:path w="578472" h="220548">
                <a:moveTo>
                  <a:pt x="0" y="220548"/>
                </a:moveTo>
                <a:lnTo>
                  <a:pt x="578472" y="220548"/>
                </a:lnTo>
                <a:lnTo>
                  <a:pt x="578472" y="0"/>
                </a:lnTo>
                <a:lnTo>
                  <a:pt x="0" y="0"/>
                </a:lnTo>
                <a:lnTo>
                  <a:pt x="0" y="220548"/>
                </a:lnTo>
                <a:close/>
              </a:path>
            </a:pathLst>
          </a:custGeom>
          <a:ln w="25400">
            <a:solidFill>
              <a:srgbClr val="8B383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4728464" y="4135246"/>
            <a:ext cx="267335" cy="2990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5" dirty="0" smtClean="0">
                <a:solidFill>
                  <a:srgbClr val="FFFFFF"/>
                </a:solidFill>
                <a:latin typeface="Calibri"/>
                <a:cs typeface="Calibri"/>
              </a:rPr>
              <a:t>R3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5483352" y="4355591"/>
            <a:ext cx="2596896" cy="68884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529326" y="4376928"/>
            <a:ext cx="2334387" cy="485376"/>
          </a:xfrm>
          <a:custGeom>
            <a:avLst/>
            <a:gdLst/>
            <a:ahLst/>
            <a:cxnLst/>
            <a:rect l="l" t="t" r="r" b="b"/>
            <a:pathLst>
              <a:path w="2334387" h="485376">
                <a:moveTo>
                  <a:pt x="2226452" y="428225"/>
                </a:moveTo>
                <a:lnTo>
                  <a:pt x="2159143" y="454337"/>
                </a:lnTo>
                <a:lnTo>
                  <a:pt x="2155085" y="464577"/>
                </a:lnTo>
                <a:lnTo>
                  <a:pt x="2157755" y="478461"/>
                </a:lnTo>
                <a:lnTo>
                  <a:pt x="2167511" y="485376"/>
                </a:lnTo>
                <a:lnTo>
                  <a:pt x="2179701" y="485013"/>
                </a:lnTo>
                <a:lnTo>
                  <a:pt x="2301117" y="440055"/>
                </a:lnTo>
                <a:lnTo>
                  <a:pt x="2293874" y="440055"/>
                </a:lnTo>
                <a:lnTo>
                  <a:pt x="2226452" y="428225"/>
                </a:lnTo>
                <a:close/>
              </a:path>
              <a:path w="2334387" h="485376">
                <a:moveTo>
                  <a:pt x="2260373" y="415067"/>
                </a:moveTo>
                <a:lnTo>
                  <a:pt x="2226452" y="428225"/>
                </a:lnTo>
                <a:lnTo>
                  <a:pt x="2293874" y="440055"/>
                </a:lnTo>
                <a:lnTo>
                  <a:pt x="2294632" y="435737"/>
                </a:lnTo>
                <a:lnTo>
                  <a:pt x="2284856" y="435737"/>
                </a:lnTo>
                <a:lnTo>
                  <a:pt x="2260373" y="415067"/>
                </a:lnTo>
                <a:close/>
              </a:path>
              <a:path w="2334387" h="485376">
                <a:moveTo>
                  <a:pt x="2200236" y="317365"/>
                </a:moveTo>
                <a:lnTo>
                  <a:pt x="2189376" y="319032"/>
                </a:lnTo>
                <a:lnTo>
                  <a:pt x="2178574" y="328380"/>
                </a:lnTo>
                <a:lnTo>
                  <a:pt x="2177531" y="340113"/>
                </a:lnTo>
                <a:lnTo>
                  <a:pt x="2183765" y="350393"/>
                </a:lnTo>
                <a:lnTo>
                  <a:pt x="2231005" y="390274"/>
                </a:lnTo>
                <a:lnTo>
                  <a:pt x="2300478" y="402463"/>
                </a:lnTo>
                <a:lnTo>
                  <a:pt x="2293874" y="440055"/>
                </a:lnTo>
                <a:lnTo>
                  <a:pt x="2301117" y="440055"/>
                </a:lnTo>
                <a:lnTo>
                  <a:pt x="2334387" y="427736"/>
                </a:lnTo>
                <a:lnTo>
                  <a:pt x="2208403" y="321310"/>
                </a:lnTo>
                <a:lnTo>
                  <a:pt x="2200236" y="317365"/>
                </a:lnTo>
                <a:close/>
              </a:path>
              <a:path w="2334387" h="485376">
                <a:moveTo>
                  <a:pt x="2290572" y="403352"/>
                </a:moveTo>
                <a:lnTo>
                  <a:pt x="2260373" y="415067"/>
                </a:lnTo>
                <a:lnTo>
                  <a:pt x="2284856" y="435737"/>
                </a:lnTo>
                <a:lnTo>
                  <a:pt x="2290572" y="403352"/>
                </a:lnTo>
                <a:close/>
              </a:path>
              <a:path w="2334387" h="485376">
                <a:moveTo>
                  <a:pt x="2300321" y="403352"/>
                </a:moveTo>
                <a:lnTo>
                  <a:pt x="2290572" y="403352"/>
                </a:lnTo>
                <a:lnTo>
                  <a:pt x="2284856" y="435737"/>
                </a:lnTo>
                <a:lnTo>
                  <a:pt x="2294632" y="435737"/>
                </a:lnTo>
                <a:lnTo>
                  <a:pt x="2300321" y="403352"/>
                </a:lnTo>
                <a:close/>
              </a:path>
              <a:path w="2334387" h="485376">
                <a:moveTo>
                  <a:pt x="6476" y="0"/>
                </a:moveTo>
                <a:lnTo>
                  <a:pt x="0" y="37592"/>
                </a:lnTo>
                <a:lnTo>
                  <a:pt x="2226452" y="428225"/>
                </a:lnTo>
                <a:lnTo>
                  <a:pt x="2260373" y="415067"/>
                </a:lnTo>
                <a:lnTo>
                  <a:pt x="2231005" y="390274"/>
                </a:lnTo>
                <a:lnTo>
                  <a:pt x="6476" y="0"/>
                </a:lnTo>
                <a:close/>
              </a:path>
              <a:path w="2334387" h="485376">
                <a:moveTo>
                  <a:pt x="2231005" y="390274"/>
                </a:moveTo>
                <a:lnTo>
                  <a:pt x="2260373" y="415067"/>
                </a:lnTo>
                <a:lnTo>
                  <a:pt x="2290572" y="403352"/>
                </a:lnTo>
                <a:lnTo>
                  <a:pt x="2300321" y="403352"/>
                </a:lnTo>
                <a:lnTo>
                  <a:pt x="2300478" y="402463"/>
                </a:lnTo>
                <a:lnTo>
                  <a:pt x="2231005" y="390274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987285" y="4600244"/>
            <a:ext cx="578472" cy="220548"/>
          </a:xfrm>
          <a:custGeom>
            <a:avLst/>
            <a:gdLst/>
            <a:ahLst/>
            <a:cxnLst/>
            <a:rect l="l" t="t" r="r" b="b"/>
            <a:pathLst>
              <a:path w="578472" h="220548">
                <a:moveTo>
                  <a:pt x="0" y="220548"/>
                </a:moveTo>
                <a:lnTo>
                  <a:pt x="578472" y="220548"/>
                </a:lnTo>
                <a:lnTo>
                  <a:pt x="578472" y="0"/>
                </a:lnTo>
                <a:lnTo>
                  <a:pt x="0" y="0"/>
                </a:lnTo>
                <a:lnTo>
                  <a:pt x="0" y="220548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987285" y="4600244"/>
            <a:ext cx="578472" cy="220548"/>
          </a:xfrm>
          <a:custGeom>
            <a:avLst/>
            <a:gdLst/>
            <a:ahLst/>
            <a:cxnLst/>
            <a:rect l="l" t="t" r="r" b="b"/>
            <a:pathLst>
              <a:path w="578472" h="220548">
                <a:moveTo>
                  <a:pt x="0" y="220548"/>
                </a:moveTo>
                <a:lnTo>
                  <a:pt x="578472" y="220548"/>
                </a:lnTo>
                <a:lnTo>
                  <a:pt x="578472" y="0"/>
                </a:lnTo>
                <a:lnTo>
                  <a:pt x="0" y="0"/>
                </a:lnTo>
                <a:lnTo>
                  <a:pt x="0" y="220548"/>
                </a:lnTo>
                <a:close/>
              </a:path>
            </a:pathLst>
          </a:custGeom>
          <a:ln w="25400">
            <a:solidFill>
              <a:srgbClr val="8B383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 txBox="1"/>
          <p:nvPr/>
        </p:nvSpPr>
        <p:spPr>
          <a:xfrm>
            <a:off x="7144639" y="4560442"/>
            <a:ext cx="267335" cy="2990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5" dirty="0" smtClean="0">
                <a:solidFill>
                  <a:srgbClr val="FFFFFF"/>
                </a:solidFill>
                <a:latin typeface="Calibri"/>
                <a:cs typeface="Calibri"/>
              </a:rPr>
              <a:t>R3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8004936" y="3208451"/>
            <a:ext cx="578472" cy="220548"/>
          </a:xfrm>
          <a:custGeom>
            <a:avLst/>
            <a:gdLst/>
            <a:ahLst/>
            <a:cxnLst/>
            <a:rect l="l" t="t" r="r" b="b"/>
            <a:pathLst>
              <a:path w="578472" h="220548">
                <a:moveTo>
                  <a:pt x="0" y="220548"/>
                </a:moveTo>
                <a:lnTo>
                  <a:pt x="578472" y="220548"/>
                </a:lnTo>
                <a:lnTo>
                  <a:pt x="578472" y="0"/>
                </a:lnTo>
                <a:lnTo>
                  <a:pt x="0" y="0"/>
                </a:lnTo>
                <a:lnTo>
                  <a:pt x="0" y="220548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8004936" y="3208451"/>
            <a:ext cx="578472" cy="220548"/>
          </a:xfrm>
          <a:custGeom>
            <a:avLst/>
            <a:gdLst/>
            <a:ahLst/>
            <a:cxnLst/>
            <a:rect l="l" t="t" r="r" b="b"/>
            <a:pathLst>
              <a:path w="578472" h="220548">
                <a:moveTo>
                  <a:pt x="0" y="220548"/>
                </a:moveTo>
                <a:lnTo>
                  <a:pt x="578472" y="220548"/>
                </a:lnTo>
                <a:lnTo>
                  <a:pt x="578472" y="0"/>
                </a:lnTo>
                <a:lnTo>
                  <a:pt x="0" y="0"/>
                </a:lnTo>
                <a:lnTo>
                  <a:pt x="0" y="220548"/>
                </a:lnTo>
                <a:close/>
              </a:path>
            </a:pathLst>
          </a:custGeom>
          <a:ln w="25400">
            <a:solidFill>
              <a:srgbClr val="8B383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 txBox="1"/>
          <p:nvPr/>
        </p:nvSpPr>
        <p:spPr>
          <a:xfrm>
            <a:off x="8162670" y="3167760"/>
            <a:ext cx="26733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 smtClean="0">
                <a:solidFill>
                  <a:srgbClr val="FFFFFF"/>
                </a:solidFill>
                <a:latin typeface="Calibri"/>
                <a:cs typeface="Calibri"/>
              </a:rPr>
              <a:t>R2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8007095" y="4199051"/>
            <a:ext cx="578472" cy="220548"/>
          </a:xfrm>
          <a:custGeom>
            <a:avLst/>
            <a:gdLst/>
            <a:ahLst/>
            <a:cxnLst/>
            <a:rect l="l" t="t" r="r" b="b"/>
            <a:pathLst>
              <a:path w="578472" h="220548">
                <a:moveTo>
                  <a:pt x="0" y="220548"/>
                </a:moveTo>
                <a:lnTo>
                  <a:pt x="578472" y="220548"/>
                </a:lnTo>
                <a:lnTo>
                  <a:pt x="578472" y="0"/>
                </a:lnTo>
                <a:lnTo>
                  <a:pt x="0" y="0"/>
                </a:lnTo>
                <a:lnTo>
                  <a:pt x="0" y="220548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8007095" y="4199051"/>
            <a:ext cx="578472" cy="220548"/>
          </a:xfrm>
          <a:custGeom>
            <a:avLst/>
            <a:gdLst/>
            <a:ahLst/>
            <a:cxnLst/>
            <a:rect l="l" t="t" r="r" b="b"/>
            <a:pathLst>
              <a:path w="578472" h="220548">
                <a:moveTo>
                  <a:pt x="0" y="220548"/>
                </a:moveTo>
                <a:lnTo>
                  <a:pt x="578472" y="220548"/>
                </a:lnTo>
                <a:lnTo>
                  <a:pt x="578472" y="0"/>
                </a:lnTo>
                <a:lnTo>
                  <a:pt x="0" y="0"/>
                </a:lnTo>
                <a:lnTo>
                  <a:pt x="0" y="220548"/>
                </a:lnTo>
                <a:close/>
              </a:path>
            </a:pathLst>
          </a:custGeom>
          <a:ln w="25400">
            <a:solidFill>
              <a:srgbClr val="8B383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 txBox="1"/>
          <p:nvPr/>
        </p:nvSpPr>
        <p:spPr>
          <a:xfrm>
            <a:off x="8164830" y="4158995"/>
            <a:ext cx="26733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 smtClean="0">
                <a:solidFill>
                  <a:srgbClr val="FFFFFF"/>
                </a:solidFill>
                <a:latin typeface="Calibri"/>
                <a:cs typeface="Calibri"/>
              </a:rPr>
              <a:t>R4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7999094" y="4710480"/>
            <a:ext cx="578472" cy="220548"/>
          </a:xfrm>
          <a:custGeom>
            <a:avLst/>
            <a:gdLst/>
            <a:ahLst/>
            <a:cxnLst/>
            <a:rect l="l" t="t" r="r" b="b"/>
            <a:pathLst>
              <a:path w="578472" h="220548">
                <a:moveTo>
                  <a:pt x="0" y="220548"/>
                </a:moveTo>
                <a:lnTo>
                  <a:pt x="578472" y="220548"/>
                </a:lnTo>
                <a:lnTo>
                  <a:pt x="578472" y="0"/>
                </a:lnTo>
                <a:lnTo>
                  <a:pt x="0" y="0"/>
                </a:lnTo>
                <a:lnTo>
                  <a:pt x="0" y="220548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7999094" y="4710480"/>
            <a:ext cx="578472" cy="220548"/>
          </a:xfrm>
          <a:custGeom>
            <a:avLst/>
            <a:gdLst/>
            <a:ahLst/>
            <a:cxnLst/>
            <a:rect l="l" t="t" r="r" b="b"/>
            <a:pathLst>
              <a:path w="578472" h="220548">
                <a:moveTo>
                  <a:pt x="0" y="220548"/>
                </a:moveTo>
                <a:lnTo>
                  <a:pt x="578472" y="220548"/>
                </a:lnTo>
                <a:lnTo>
                  <a:pt x="578472" y="0"/>
                </a:lnTo>
                <a:lnTo>
                  <a:pt x="0" y="0"/>
                </a:lnTo>
                <a:lnTo>
                  <a:pt x="0" y="220548"/>
                </a:lnTo>
                <a:close/>
              </a:path>
            </a:pathLst>
          </a:custGeom>
          <a:ln w="25400">
            <a:solidFill>
              <a:srgbClr val="8B383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 txBox="1"/>
          <p:nvPr/>
        </p:nvSpPr>
        <p:spPr>
          <a:xfrm>
            <a:off x="8156829" y="4670805"/>
            <a:ext cx="267335" cy="2990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5" dirty="0" smtClean="0">
                <a:solidFill>
                  <a:srgbClr val="FFFFFF"/>
                </a:solidFill>
                <a:latin typeface="Calibri"/>
                <a:cs typeface="Calibri"/>
              </a:rPr>
              <a:t>R3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3086735" y="3232150"/>
            <a:ext cx="228600" cy="76200"/>
          </a:xfrm>
          <a:custGeom>
            <a:avLst/>
            <a:gdLst/>
            <a:ahLst/>
            <a:cxnLst/>
            <a:rect l="l" t="t" r="r" b="b"/>
            <a:pathLst>
              <a:path w="228600" h="76200">
                <a:moveTo>
                  <a:pt x="0" y="76200"/>
                </a:moveTo>
                <a:lnTo>
                  <a:pt x="228600" y="76200"/>
                </a:lnTo>
                <a:lnTo>
                  <a:pt x="2286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3086735" y="3232150"/>
            <a:ext cx="228600" cy="76200"/>
          </a:xfrm>
          <a:custGeom>
            <a:avLst/>
            <a:gdLst/>
            <a:ahLst/>
            <a:cxnLst/>
            <a:rect l="l" t="t" r="r" b="b"/>
            <a:pathLst>
              <a:path w="228600" h="76200">
                <a:moveTo>
                  <a:pt x="0" y="76200"/>
                </a:moveTo>
                <a:lnTo>
                  <a:pt x="228600" y="76200"/>
                </a:lnTo>
                <a:lnTo>
                  <a:pt x="2286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993135" y="3215639"/>
            <a:ext cx="396239" cy="23164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3142488" y="3300984"/>
            <a:ext cx="91439" cy="9143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3057327" y="3257733"/>
            <a:ext cx="268548" cy="111322"/>
          </a:xfrm>
          <a:custGeom>
            <a:avLst/>
            <a:gdLst/>
            <a:ahLst/>
            <a:cxnLst/>
            <a:rect l="l" t="t" r="r" b="b"/>
            <a:pathLst>
              <a:path w="268548" h="111322">
                <a:moveTo>
                  <a:pt x="451" y="111322"/>
                </a:moveTo>
                <a:lnTo>
                  <a:pt x="4998" y="71157"/>
                </a:lnTo>
                <a:lnTo>
                  <a:pt x="25271" y="37761"/>
                </a:lnTo>
                <a:lnTo>
                  <a:pt x="57709" y="15487"/>
                </a:lnTo>
                <a:lnTo>
                  <a:pt x="83128" y="9087"/>
                </a:lnTo>
                <a:lnTo>
                  <a:pt x="166313" y="451"/>
                </a:lnTo>
                <a:lnTo>
                  <a:pt x="180188" y="0"/>
                </a:lnTo>
                <a:lnTo>
                  <a:pt x="193638" y="1559"/>
                </a:lnTo>
                <a:lnTo>
                  <a:pt x="229807" y="16985"/>
                </a:lnTo>
                <a:lnTo>
                  <a:pt x="256283" y="45764"/>
                </a:lnTo>
                <a:lnTo>
                  <a:pt x="268548" y="83128"/>
                </a:lnTo>
              </a:path>
            </a:pathLst>
          </a:custGeom>
          <a:ln w="38099">
            <a:solidFill>
              <a:srgbClr val="BEBEB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279647" y="3081527"/>
            <a:ext cx="2267712" cy="347472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325876" y="3124200"/>
            <a:ext cx="2172970" cy="216662"/>
          </a:xfrm>
          <a:custGeom>
            <a:avLst/>
            <a:gdLst/>
            <a:ahLst/>
            <a:cxnLst/>
            <a:rect l="l" t="t" r="r" b="b"/>
            <a:pathLst>
              <a:path w="2172970" h="216662">
                <a:moveTo>
                  <a:pt x="2172970" y="0"/>
                </a:moveTo>
                <a:lnTo>
                  <a:pt x="0" y="216662"/>
                </a:lnTo>
              </a:path>
            </a:pathLst>
          </a:custGeom>
          <a:ln w="38100">
            <a:solidFill>
              <a:srgbClr val="BEBEB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4778628" y="3089960"/>
            <a:ext cx="578472" cy="220548"/>
          </a:xfrm>
          <a:custGeom>
            <a:avLst/>
            <a:gdLst/>
            <a:ahLst/>
            <a:cxnLst/>
            <a:rect l="l" t="t" r="r" b="b"/>
            <a:pathLst>
              <a:path w="578472" h="220548">
                <a:moveTo>
                  <a:pt x="0" y="220548"/>
                </a:moveTo>
                <a:lnTo>
                  <a:pt x="578472" y="220548"/>
                </a:lnTo>
                <a:lnTo>
                  <a:pt x="578472" y="0"/>
                </a:lnTo>
                <a:lnTo>
                  <a:pt x="0" y="0"/>
                </a:lnTo>
                <a:lnTo>
                  <a:pt x="0" y="220548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4778628" y="3089960"/>
            <a:ext cx="578472" cy="220548"/>
          </a:xfrm>
          <a:custGeom>
            <a:avLst/>
            <a:gdLst/>
            <a:ahLst/>
            <a:cxnLst/>
            <a:rect l="l" t="t" r="r" b="b"/>
            <a:pathLst>
              <a:path w="578472" h="220548">
                <a:moveTo>
                  <a:pt x="0" y="220548"/>
                </a:moveTo>
                <a:lnTo>
                  <a:pt x="578472" y="220548"/>
                </a:lnTo>
                <a:lnTo>
                  <a:pt x="578472" y="0"/>
                </a:lnTo>
                <a:lnTo>
                  <a:pt x="0" y="0"/>
                </a:lnTo>
                <a:lnTo>
                  <a:pt x="0" y="220548"/>
                </a:lnTo>
                <a:close/>
              </a:path>
            </a:pathLst>
          </a:custGeom>
          <a:ln w="25400">
            <a:solidFill>
              <a:srgbClr val="8B383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 txBox="1"/>
          <p:nvPr/>
        </p:nvSpPr>
        <p:spPr>
          <a:xfrm>
            <a:off x="4935092" y="3049270"/>
            <a:ext cx="26733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 smtClean="0">
                <a:solidFill>
                  <a:srgbClr val="FFFFFF"/>
                </a:solidFill>
                <a:latin typeface="Calibri"/>
                <a:cs typeface="Calibri"/>
              </a:rPr>
              <a:t>R3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4" name="object 74"/>
          <p:cNvSpPr/>
          <p:nvPr/>
        </p:nvSpPr>
        <p:spPr>
          <a:xfrm>
            <a:off x="603504" y="3328415"/>
            <a:ext cx="2502408" cy="435864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817435" y="3350133"/>
            <a:ext cx="2241613" cy="250388"/>
          </a:xfrm>
          <a:custGeom>
            <a:avLst/>
            <a:gdLst/>
            <a:ahLst/>
            <a:cxnLst/>
            <a:rect l="l" t="t" r="r" b="b"/>
            <a:pathLst>
              <a:path w="2241613" h="250388">
                <a:moveTo>
                  <a:pt x="147842" y="79366"/>
                </a:moveTo>
                <a:lnTo>
                  <a:pt x="136372" y="82676"/>
                </a:lnTo>
                <a:lnTo>
                  <a:pt x="0" y="175513"/>
                </a:lnTo>
                <a:lnTo>
                  <a:pt x="147967" y="248538"/>
                </a:lnTo>
                <a:lnTo>
                  <a:pt x="156602" y="250388"/>
                </a:lnTo>
                <a:lnTo>
                  <a:pt x="166860" y="246218"/>
                </a:lnTo>
                <a:lnTo>
                  <a:pt x="175205" y="234493"/>
                </a:lnTo>
                <a:lnTo>
                  <a:pt x="173374" y="222862"/>
                </a:lnTo>
                <a:lnTo>
                  <a:pt x="164820" y="214375"/>
                </a:lnTo>
                <a:lnTo>
                  <a:pt x="119257" y="191896"/>
                </a:lnTo>
                <a:lnTo>
                  <a:pt x="39052" y="191896"/>
                </a:lnTo>
                <a:lnTo>
                  <a:pt x="36385" y="153924"/>
                </a:lnTo>
                <a:lnTo>
                  <a:pt x="104256" y="149180"/>
                </a:lnTo>
                <a:lnTo>
                  <a:pt x="163951" y="106893"/>
                </a:lnTo>
                <a:lnTo>
                  <a:pt x="164967" y="96124"/>
                </a:lnTo>
                <a:lnTo>
                  <a:pt x="158819" y="83423"/>
                </a:lnTo>
                <a:lnTo>
                  <a:pt x="147842" y="79366"/>
                </a:lnTo>
                <a:close/>
              </a:path>
              <a:path w="2241613" h="250388">
                <a:moveTo>
                  <a:pt x="104256" y="149180"/>
                </a:moveTo>
                <a:lnTo>
                  <a:pt x="36385" y="153924"/>
                </a:lnTo>
                <a:lnTo>
                  <a:pt x="39052" y="191896"/>
                </a:lnTo>
                <a:lnTo>
                  <a:pt x="84484" y="188721"/>
                </a:lnTo>
                <a:lnTo>
                  <a:pt x="48437" y="188721"/>
                </a:lnTo>
                <a:lnTo>
                  <a:pt x="46151" y="155828"/>
                </a:lnTo>
                <a:lnTo>
                  <a:pt x="94871" y="155828"/>
                </a:lnTo>
                <a:lnTo>
                  <a:pt x="104256" y="149180"/>
                </a:lnTo>
                <a:close/>
              </a:path>
              <a:path w="2241613" h="250388">
                <a:moveTo>
                  <a:pt x="109306" y="186987"/>
                </a:moveTo>
                <a:lnTo>
                  <a:pt x="39052" y="191896"/>
                </a:lnTo>
                <a:lnTo>
                  <a:pt x="119257" y="191896"/>
                </a:lnTo>
                <a:lnTo>
                  <a:pt x="109306" y="186987"/>
                </a:lnTo>
                <a:close/>
              </a:path>
              <a:path w="2241613" h="250388">
                <a:moveTo>
                  <a:pt x="46151" y="155828"/>
                </a:moveTo>
                <a:lnTo>
                  <a:pt x="48437" y="188721"/>
                </a:lnTo>
                <a:lnTo>
                  <a:pt x="74870" y="169997"/>
                </a:lnTo>
                <a:lnTo>
                  <a:pt x="46151" y="155828"/>
                </a:lnTo>
                <a:close/>
              </a:path>
              <a:path w="2241613" h="250388">
                <a:moveTo>
                  <a:pt x="74870" y="169997"/>
                </a:moveTo>
                <a:lnTo>
                  <a:pt x="48437" y="188721"/>
                </a:lnTo>
                <a:lnTo>
                  <a:pt x="84484" y="188721"/>
                </a:lnTo>
                <a:lnTo>
                  <a:pt x="109306" y="186987"/>
                </a:lnTo>
                <a:lnTo>
                  <a:pt x="74870" y="169997"/>
                </a:lnTo>
                <a:close/>
              </a:path>
              <a:path w="2241613" h="250388">
                <a:moveTo>
                  <a:pt x="2238946" y="0"/>
                </a:moveTo>
                <a:lnTo>
                  <a:pt x="104256" y="149180"/>
                </a:lnTo>
                <a:lnTo>
                  <a:pt x="74870" y="169997"/>
                </a:lnTo>
                <a:lnTo>
                  <a:pt x="109306" y="186987"/>
                </a:lnTo>
                <a:lnTo>
                  <a:pt x="2241613" y="37972"/>
                </a:lnTo>
                <a:lnTo>
                  <a:pt x="2238946" y="0"/>
                </a:lnTo>
                <a:close/>
              </a:path>
              <a:path w="2241613" h="250388">
                <a:moveTo>
                  <a:pt x="94871" y="155828"/>
                </a:moveTo>
                <a:lnTo>
                  <a:pt x="46151" y="155828"/>
                </a:lnTo>
                <a:lnTo>
                  <a:pt x="74870" y="169997"/>
                </a:lnTo>
                <a:lnTo>
                  <a:pt x="94871" y="155828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 txBox="1"/>
          <p:nvPr/>
        </p:nvSpPr>
        <p:spPr>
          <a:xfrm>
            <a:off x="8433054" y="6441338"/>
            <a:ext cx="178435" cy="2032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spc="-20" dirty="0" smtClean="0">
                <a:solidFill>
                  <a:srgbClr val="888888"/>
                </a:solidFill>
                <a:latin typeface="Calibri"/>
                <a:cs typeface="Calibri"/>
              </a:rPr>
              <a:t>17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26591" y="2316479"/>
            <a:ext cx="7519416" cy="12740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90600" y="2362200"/>
            <a:ext cx="7391400" cy="1143000"/>
          </a:xfrm>
          <a:custGeom>
            <a:avLst/>
            <a:gdLst/>
            <a:ahLst/>
            <a:cxnLst/>
            <a:rect l="l" t="t" r="r" b="b"/>
            <a:pathLst>
              <a:path w="7391400" h="1143000">
                <a:moveTo>
                  <a:pt x="7200900" y="0"/>
                </a:moveTo>
                <a:lnTo>
                  <a:pt x="190500" y="0"/>
                </a:lnTo>
                <a:lnTo>
                  <a:pt x="174876" y="631"/>
                </a:lnTo>
                <a:lnTo>
                  <a:pt x="130288" y="9717"/>
                </a:lnTo>
                <a:lnTo>
                  <a:pt x="90154" y="28554"/>
                </a:lnTo>
                <a:lnTo>
                  <a:pt x="55797" y="55816"/>
                </a:lnTo>
                <a:lnTo>
                  <a:pt x="28542" y="90176"/>
                </a:lnTo>
                <a:lnTo>
                  <a:pt x="9712" y="130308"/>
                </a:lnTo>
                <a:lnTo>
                  <a:pt x="631" y="174883"/>
                </a:lnTo>
                <a:lnTo>
                  <a:pt x="0" y="190500"/>
                </a:lnTo>
                <a:lnTo>
                  <a:pt x="0" y="952500"/>
                </a:lnTo>
                <a:lnTo>
                  <a:pt x="5536" y="998261"/>
                </a:lnTo>
                <a:lnTo>
                  <a:pt x="21263" y="1040021"/>
                </a:lnTo>
                <a:lnTo>
                  <a:pt x="45857" y="1076453"/>
                </a:lnTo>
                <a:lnTo>
                  <a:pt x="77994" y="1106228"/>
                </a:lnTo>
                <a:lnTo>
                  <a:pt x="116350" y="1128021"/>
                </a:lnTo>
                <a:lnTo>
                  <a:pt x="159600" y="1140505"/>
                </a:lnTo>
                <a:lnTo>
                  <a:pt x="190500" y="1143000"/>
                </a:lnTo>
                <a:lnTo>
                  <a:pt x="7200900" y="1143000"/>
                </a:lnTo>
                <a:lnTo>
                  <a:pt x="7246661" y="1137460"/>
                </a:lnTo>
                <a:lnTo>
                  <a:pt x="7288421" y="1121726"/>
                </a:lnTo>
                <a:lnTo>
                  <a:pt x="7324853" y="1097125"/>
                </a:lnTo>
                <a:lnTo>
                  <a:pt x="7354628" y="1064983"/>
                </a:lnTo>
                <a:lnTo>
                  <a:pt x="7376421" y="1026628"/>
                </a:lnTo>
                <a:lnTo>
                  <a:pt x="7388905" y="983386"/>
                </a:lnTo>
                <a:lnTo>
                  <a:pt x="7391400" y="952500"/>
                </a:lnTo>
                <a:lnTo>
                  <a:pt x="7391400" y="190500"/>
                </a:lnTo>
                <a:lnTo>
                  <a:pt x="7385860" y="144738"/>
                </a:lnTo>
                <a:lnTo>
                  <a:pt x="7370126" y="102978"/>
                </a:lnTo>
                <a:lnTo>
                  <a:pt x="7345525" y="66546"/>
                </a:lnTo>
                <a:lnTo>
                  <a:pt x="7313383" y="36771"/>
                </a:lnTo>
                <a:lnTo>
                  <a:pt x="7275028" y="14978"/>
                </a:lnTo>
                <a:lnTo>
                  <a:pt x="7231786" y="2494"/>
                </a:lnTo>
                <a:lnTo>
                  <a:pt x="7200900" y="0"/>
                </a:lnTo>
                <a:close/>
              </a:path>
            </a:pathLst>
          </a:custGeom>
          <a:solidFill>
            <a:srgbClr val="F7954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90600" y="2362200"/>
            <a:ext cx="7391400" cy="1143000"/>
          </a:xfrm>
          <a:custGeom>
            <a:avLst/>
            <a:gdLst/>
            <a:ahLst/>
            <a:cxnLst/>
            <a:rect l="l" t="t" r="r" b="b"/>
            <a:pathLst>
              <a:path w="7391400" h="1143000">
                <a:moveTo>
                  <a:pt x="0" y="190500"/>
                </a:moveTo>
                <a:lnTo>
                  <a:pt x="5536" y="144738"/>
                </a:lnTo>
                <a:lnTo>
                  <a:pt x="21263" y="102978"/>
                </a:lnTo>
                <a:lnTo>
                  <a:pt x="45857" y="66546"/>
                </a:lnTo>
                <a:lnTo>
                  <a:pt x="77994" y="36771"/>
                </a:lnTo>
                <a:lnTo>
                  <a:pt x="116350" y="14978"/>
                </a:lnTo>
                <a:lnTo>
                  <a:pt x="159600" y="2494"/>
                </a:lnTo>
                <a:lnTo>
                  <a:pt x="190500" y="0"/>
                </a:lnTo>
                <a:lnTo>
                  <a:pt x="7200900" y="0"/>
                </a:lnTo>
                <a:lnTo>
                  <a:pt x="7216516" y="631"/>
                </a:lnTo>
                <a:lnTo>
                  <a:pt x="7231786" y="2494"/>
                </a:lnTo>
                <a:lnTo>
                  <a:pt x="7275028" y="14978"/>
                </a:lnTo>
                <a:lnTo>
                  <a:pt x="7313383" y="36771"/>
                </a:lnTo>
                <a:lnTo>
                  <a:pt x="7345525" y="66546"/>
                </a:lnTo>
                <a:lnTo>
                  <a:pt x="7370126" y="102978"/>
                </a:lnTo>
                <a:lnTo>
                  <a:pt x="7385860" y="144738"/>
                </a:lnTo>
                <a:lnTo>
                  <a:pt x="7391400" y="190500"/>
                </a:lnTo>
                <a:lnTo>
                  <a:pt x="7391400" y="952500"/>
                </a:lnTo>
                <a:lnTo>
                  <a:pt x="7390768" y="968116"/>
                </a:lnTo>
                <a:lnTo>
                  <a:pt x="7388905" y="983386"/>
                </a:lnTo>
                <a:lnTo>
                  <a:pt x="7376421" y="1026628"/>
                </a:lnTo>
                <a:lnTo>
                  <a:pt x="7354628" y="1064983"/>
                </a:lnTo>
                <a:lnTo>
                  <a:pt x="7324853" y="1097125"/>
                </a:lnTo>
                <a:lnTo>
                  <a:pt x="7288421" y="1121726"/>
                </a:lnTo>
                <a:lnTo>
                  <a:pt x="7246661" y="1137460"/>
                </a:lnTo>
                <a:lnTo>
                  <a:pt x="7200900" y="1143000"/>
                </a:lnTo>
                <a:lnTo>
                  <a:pt x="190500" y="1143000"/>
                </a:lnTo>
                <a:lnTo>
                  <a:pt x="174876" y="1142368"/>
                </a:lnTo>
                <a:lnTo>
                  <a:pt x="159600" y="1140505"/>
                </a:lnTo>
                <a:lnTo>
                  <a:pt x="116350" y="1128021"/>
                </a:lnTo>
                <a:lnTo>
                  <a:pt x="77994" y="1106228"/>
                </a:lnTo>
                <a:lnTo>
                  <a:pt x="45857" y="1076453"/>
                </a:lnTo>
                <a:lnTo>
                  <a:pt x="21263" y="1040021"/>
                </a:lnTo>
                <a:lnTo>
                  <a:pt x="5536" y="998261"/>
                </a:lnTo>
                <a:lnTo>
                  <a:pt x="0" y="952500"/>
                </a:lnTo>
                <a:lnTo>
                  <a:pt x="0" y="190500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36244" y="1697609"/>
            <a:ext cx="6191885" cy="25698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527685" indent="-515620">
              <a:lnSpc>
                <a:spcPct val="100000"/>
              </a:lnSpc>
              <a:buFont typeface="Calibri"/>
              <a:buAutoNum type="arabicPeriod"/>
              <a:tabLst>
                <a:tab pos="527685" algn="l"/>
              </a:tabLst>
            </a:pPr>
            <a:r>
              <a:rPr sz="3200" spc="-20" dirty="0" smtClean="0">
                <a:latin typeface="Calibri"/>
                <a:cs typeface="Calibri"/>
              </a:rPr>
              <a:t>Dea</a:t>
            </a:r>
            <a:r>
              <a:rPr sz="3200" spc="5" dirty="0" smtClean="0">
                <a:latin typeface="Calibri"/>
                <a:cs typeface="Calibri"/>
              </a:rPr>
              <a:t>l</a:t>
            </a:r>
            <a:r>
              <a:rPr sz="3200" spc="-5" dirty="0" smtClean="0">
                <a:latin typeface="Calibri"/>
                <a:cs typeface="Calibri"/>
              </a:rPr>
              <a:t>i</a:t>
            </a:r>
            <a:r>
              <a:rPr sz="3200" spc="-20" dirty="0" smtClean="0">
                <a:latin typeface="Calibri"/>
                <a:cs typeface="Calibri"/>
              </a:rPr>
              <a:t>ng</a:t>
            </a:r>
            <a:r>
              <a:rPr sz="3200" spc="5" dirty="0" smtClean="0">
                <a:latin typeface="Calibri"/>
                <a:cs typeface="Calibri"/>
              </a:rPr>
              <a:t> </a:t>
            </a:r>
            <a:r>
              <a:rPr sz="3200" spc="-15" dirty="0" smtClean="0">
                <a:latin typeface="Calibri"/>
                <a:cs typeface="Calibri"/>
              </a:rPr>
              <a:t>wi</a:t>
            </a:r>
            <a:r>
              <a:rPr sz="3200" spc="0" dirty="0" smtClean="0">
                <a:latin typeface="Calibri"/>
                <a:cs typeface="Calibri"/>
              </a:rPr>
              <a:t>t</a:t>
            </a:r>
            <a:r>
              <a:rPr sz="3200" spc="-20" dirty="0" smtClean="0">
                <a:latin typeface="Calibri"/>
                <a:cs typeface="Calibri"/>
              </a:rPr>
              <a:t>h</a:t>
            </a:r>
            <a:r>
              <a:rPr sz="3200" spc="-5" dirty="0" smtClean="0">
                <a:latin typeface="Calibri"/>
                <a:cs typeface="Calibri"/>
              </a:rPr>
              <a:t> </a:t>
            </a:r>
            <a:r>
              <a:rPr sz="3200" spc="-20" dirty="0" smtClean="0">
                <a:latin typeface="Calibri"/>
                <a:cs typeface="Calibri"/>
              </a:rPr>
              <a:t>d</a:t>
            </a:r>
            <a:r>
              <a:rPr sz="3200" spc="0" dirty="0" smtClean="0">
                <a:latin typeface="Calibri"/>
                <a:cs typeface="Calibri"/>
              </a:rPr>
              <a:t>i</a:t>
            </a:r>
            <a:r>
              <a:rPr sz="3200" spc="-40" dirty="0" smtClean="0">
                <a:latin typeface="Calibri"/>
                <a:cs typeface="Calibri"/>
              </a:rPr>
              <a:t>v</a:t>
            </a:r>
            <a:r>
              <a:rPr sz="3200" spc="-20" dirty="0" smtClean="0">
                <a:latin typeface="Calibri"/>
                <a:cs typeface="Calibri"/>
              </a:rPr>
              <a:t>e</a:t>
            </a:r>
            <a:r>
              <a:rPr sz="3200" spc="-80" dirty="0" smtClean="0">
                <a:latin typeface="Calibri"/>
                <a:cs typeface="Calibri"/>
              </a:rPr>
              <a:t>r</a:t>
            </a:r>
            <a:r>
              <a:rPr sz="3200" spc="-15" dirty="0" smtClean="0">
                <a:latin typeface="Calibri"/>
                <a:cs typeface="Calibri"/>
              </a:rPr>
              <a:t>s</a:t>
            </a:r>
            <a:r>
              <a:rPr sz="3200" spc="-5" dirty="0" smtClean="0">
                <a:latin typeface="Calibri"/>
                <a:cs typeface="Calibri"/>
              </a:rPr>
              <a:t>i</a:t>
            </a:r>
            <a:r>
              <a:rPr sz="3200" spc="-10" dirty="0" smtClean="0">
                <a:latin typeface="Calibri"/>
                <a:cs typeface="Calibri"/>
              </a:rPr>
              <a:t>t</a:t>
            </a:r>
            <a:r>
              <a:rPr sz="3200" spc="-15" dirty="0" smtClean="0">
                <a:latin typeface="Calibri"/>
                <a:cs typeface="Calibri"/>
              </a:rPr>
              <a:t>y</a:t>
            </a:r>
            <a:endParaRPr sz="3200">
              <a:latin typeface="Calibri"/>
              <a:cs typeface="Calibri"/>
            </a:endParaRPr>
          </a:p>
          <a:p>
            <a:pPr>
              <a:lnSpc>
                <a:spcPts val="1000"/>
              </a:lnSpc>
              <a:buFont typeface="Calibri"/>
              <a:buAutoNum type="arabicPeriod"/>
            </a:pPr>
            <a:endParaRPr sz="1000"/>
          </a:p>
          <a:p>
            <a:pPr>
              <a:lnSpc>
                <a:spcPts val="1300"/>
              </a:lnSpc>
              <a:spcBef>
                <a:spcPts val="58"/>
              </a:spcBef>
              <a:buFont typeface="Calibri"/>
              <a:buAutoNum type="arabicPeriod"/>
            </a:pPr>
            <a:endParaRPr sz="1300"/>
          </a:p>
          <a:p>
            <a:pPr marL="2110105" algn="ctr">
              <a:lnSpc>
                <a:spcPct val="100000"/>
              </a:lnSpc>
            </a:pPr>
            <a:r>
              <a:rPr sz="2800" dirty="0" smtClean="0">
                <a:solidFill>
                  <a:srgbClr val="FFFFFF"/>
                </a:solidFill>
                <a:latin typeface="Calibri"/>
                <a:cs typeface="Calibri"/>
              </a:rPr>
              <a:t>Export/i</a:t>
            </a:r>
            <a:r>
              <a:rPr sz="2800" spc="-15" dirty="0" smtClean="0">
                <a:solidFill>
                  <a:srgbClr val="FFFFFF"/>
                </a:solidFill>
                <a:latin typeface="Calibri"/>
                <a:cs typeface="Calibri"/>
              </a:rPr>
              <a:t>mp</a:t>
            </a: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800" spc="5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800" spc="-6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20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800" spc="-30" dirty="0" smtClean="0">
                <a:solidFill>
                  <a:srgbClr val="FFFFFF"/>
                </a:solidFill>
                <a:latin typeface="Calibri"/>
                <a:cs typeface="Calibri"/>
              </a:rPr>
              <a:t>tat</a:t>
            </a: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800" spc="-4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5" dirty="0" smtClean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ased</a:t>
            </a:r>
            <a:endParaRPr sz="2800">
              <a:latin typeface="Calibri"/>
              <a:cs typeface="Calibri"/>
            </a:endParaRPr>
          </a:p>
          <a:p>
            <a:pPr marL="2107565" algn="ctr">
              <a:lnSpc>
                <a:spcPct val="100000"/>
              </a:lnSpc>
            </a:pPr>
            <a:r>
              <a:rPr sz="2800" dirty="0" smtClean="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sz="2800" spc="-4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its</a:t>
            </a:r>
            <a:r>
              <a:rPr sz="2800" spc="1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ass</a:t>
            </a:r>
            <a:r>
              <a:rPr sz="2800" spc="5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800" spc="-15" dirty="0" smtClean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800" spc="-25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tion</a:t>
            </a:r>
            <a:r>
              <a:rPr sz="2800" spc="-7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with</a:t>
            </a:r>
            <a:r>
              <a:rPr sz="2800" spc="-2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2800" spc="5" dirty="0" smtClean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800" spc="-15" dirty="0" smtClean="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endParaRPr sz="2800">
              <a:latin typeface="Calibri"/>
              <a:cs typeface="Calibri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200"/>
              </a:lnSpc>
              <a:spcBef>
                <a:spcPts val="14"/>
              </a:spcBef>
            </a:pPr>
            <a:endParaRPr sz="1200"/>
          </a:p>
          <a:p>
            <a:pPr marL="527685" indent="-515620">
              <a:lnSpc>
                <a:spcPct val="100000"/>
              </a:lnSpc>
              <a:buFont typeface="Calibri"/>
              <a:buAutoNum type="arabicPeriod" startAt="2"/>
              <a:tabLst>
                <a:tab pos="527685" algn="l"/>
              </a:tabLst>
            </a:pPr>
            <a:r>
              <a:rPr sz="3200" spc="-20" dirty="0" smtClean="0">
                <a:latin typeface="Calibri"/>
                <a:cs typeface="Calibri"/>
              </a:rPr>
              <a:t>Dea</a:t>
            </a:r>
            <a:r>
              <a:rPr sz="3200" spc="5" dirty="0" smtClean="0">
                <a:latin typeface="Calibri"/>
                <a:cs typeface="Calibri"/>
              </a:rPr>
              <a:t>l</a:t>
            </a:r>
            <a:r>
              <a:rPr sz="3200" spc="-5" dirty="0" smtClean="0">
                <a:latin typeface="Calibri"/>
                <a:cs typeface="Calibri"/>
              </a:rPr>
              <a:t>i</a:t>
            </a:r>
            <a:r>
              <a:rPr sz="3200" spc="-20" dirty="0" smtClean="0">
                <a:latin typeface="Calibri"/>
                <a:cs typeface="Calibri"/>
              </a:rPr>
              <a:t>ng</a:t>
            </a:r>
            <a:r>
              <a:rPr sz="3200" spc="5" dirty="0" smtClean="0">
                <a:latin typeface="Calibri"/>
                <a:cs typeface="Calibri"/>
              </a:rPr>
              <a:t> </a:t>
            </a:r>
            <a:r>
              <a:rPr sz="3200" spc="-15" dirty="0" smtClean="0">
                <a:latin typeface="Calibri"/>
                <a:cs typeface="Calibri"/>
              </a:rPr>
              <a:t>wi</a:t>
            </a:r>
            <a:r>
              <a:rPr sz="3200" spc="0" dirty="0" smtClean="0">
                <a:latin typeface="Calibri"/>
                <a:cs typeface="Calibri"/>
              </a:rPr>
              <a:t>t</a:t>
            </a:r>
            <a:r>
              <a:rPr sz="3200" spc="-20" dirty="0" smtClean="0">
                <a:latin typeface="Calibri"/>
                <a:cs typeface="Calibri"/>
              </a:rPr>
              <a:t>h</a:t>
            </a:r>
            <a:r>
              <a:rPr sz="3200" spc="-5" dirty="0" smtClean="0">
                <a:latin typeface="Calibri"/>
                <a:cs typeface="Calibri"/>
              </a:rPr>
              <a:t> </a:t>
            </a:r>
            <a:r>
              <a:rPr sz="3200" spc="-95" dirty="0" smtClean="0">
                <a:latin typeface="Calibri"/>
                <a:cs typeface="Calibri"/>
              </a:rPr>
              <a:t>r</a:t>
            </a:r>
            <a:r>
              <a:rPr sz="3200" spc="-15" dirty="0" smtClean="0">
                <a:latin typeface="Calibri"/>
                <a:cs typeface="Calibri"/>
              </a:rPr>
              <a:t>ace</a:t>
            </a:r>
            <a:r>
              <a:rPr sz="3200" spc="15" dirty="0" smtClean="0">
                <a:latin typeface="Calibri"/>
                <a:cs typeface="Calibri"/>
              </a:rPr>
              <a:t> </a:t>
            </a:r>
            <a:r>
              <a:rPr sz="3200" spc="-45" dirty="0" smtClean="0">
                <a:latin typeface="Calibri"/>
                <a:cs typeface="Calibri"/>
              </a:rPr>
              <a:t>c</a:t>
            </a:r>
            <a:r>
              <a:rPr sz="3200" spc="-20" dirty="0" smtClean="0">
                <a:latin typeface="Calibri"/>
                <a:cs typeface="Calibri"/>
              </a:rPr>
              <a:t>ond</a:t>
            </a:r>
            <a:r>
              <a:rPr sz="3200" spc="0" dirty="0" smtClean="0">
                <a:latin typeface="Calibri"/>
                <a:cs typeface="Calibri"/>
              </a:rPr>
              <a:t>i</a:t>
            </a:r>
            <a:r>
              <a:rPr sz="3200" spc="-10" dirty="0" smtClean="0">
                <a:latin typeface="Calibri"/>
                <a:cs typeface="Calibri"/>
              </a:rPr>
              <a:t>t</a:t>
            </a:r>
            <a:r>
              <a:rPr sz="3200" spc="-5" dirty="0" smtClean="0">
                <a:latin typeface="Calibri"/>
                <a:cs typeface="Calibri"/>
              </a:rPr>
              <a:t>i</a:t>
            </a:r>
            <a:r>
              <a:rPr sz="3200" spc="-20" dirty="0" smtClean="0">
                <a:latin typeface="Calibri"/>
                <a:cs typeface="Calibri"/>
              </a:rPr>
              <a:t>ons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74320">
              <a:lnSpc>
                <a:spcPct val="100000"/>
              </a:lnSpc>
            </a:pPr>
            <a:r>
              <a:rPr sz="4400" b="1" spc="-25" dirty="0" smtClean="0">
                <a:solidFill>
                  <a:srgbClr val="E36C09"/>
                </a:solidFill>
                <a:latin typeface="Calibri"/>
                <a:cs typeface="Calibri"/>
              </a:rPr>
              <a:t>OpenNF:</a:t>
            </a:r>
            <a:r>
              <a:rPr sz="4400" b="1" spc="-5" dirty="0" smtClean="0">
                <a:solidFill>
                  <a:srgbClr val="E36C09"/>
                </a:solidFill>
                <a:latin typeface="Calibri"/>
                <a:cs typeface="Calibri"/>
              </a:rPr>
              <a:t> </a:t>
            </a:r>
            <a:r>
              <a:rPr sz="4400" b="1" spc="-25" dirty="0" smtClean="0">
                <a:solidFill>
                  <a:srgbClr val="E36C09"/>
                </a:solidFill>
                <a:latin typeface="Calibri"/>
                <a:cs typeface="Calibri"/>
              </a:rPr>
              <a:t>SLAs</a:t>
            </a:r>
            <a:r>
              <a:rPr sz="4400" b="1" spc="10" dirty="0" smtClean="0">
                <a:solidFill>
                  <a:srgbClr val="E36C09"/>
                </a:solidFill>
                <a:latin typeface="Calibri"/>
                <a:cs typeface="Calibri"/>
              </a:rPr>
              <a:t> </a:t>
            </a:r>
            <a:r>
              <a:rPr sz="4400" b="1" spc="-25" dirty="0" smtClean="0">
                <a:solidFill>
                  <a:srgbClr val="E36C09"/>
                </a:solidFill>
                <a:latin typeface="Calibri"/>
                <a:cs typeface="Calibri"/>
              </a:rPr>
              <a:t>+</a:t>
            </a:r>
            <a:r>
              <a:rPr sz="4400" b="1" spc="-5" dirty="0" smtClean="0">
                <a:solidFill>
                  <a:srgbClr val="E36C09"/>
                </a:solidFill>
                <a:latin typeface="Calibri"/>
                <a:cs typeface="Calibri"/>
              </a:rPr>
              <a:t> </a:t>
            </a:r>
            <a:r>
              <a:rPr sz="4400" b="1" spc="-20" dirty="0" smtClean="0">
                <a:solidFill>
                  <a:srgbClr val="E36C09"/>
                </a:solidFill>
                <a:latin typeface="Calibri"/>
                <a:cs typeface="Calibri"/>
              </a:rPr>
              <a:t>c</a:t>
            </a:r>
            <a:r>
              <a:rPr sz="4400" b="1" spc="-40" dirty="0" smtClean="0">
                <a:solidFill>
                  <a:srgbClr val="E36C09"/>
                </a:solidFill>
                <a:latin typeface="Calibri"/>
                <a:cs typeface="Calibri"/>
              </a:rPr>
              <a:t>o</a:t>
            </a:r>
            <a:r>
              <a:rPr sz="4400" b="1" spc="-70" dirty="0" smtClean="0">
                <a:solidFill>
                  <a:srgbClr val="E36C09"/>
                </a:solidFill>
                <a:latin typeface="Calibri"/>
                <a:cs typeface="Calibri"/>
              </a:rPr>
              <a:t>s</a:t>
            </a:r>
            <a:r>
              <a:rPr sz="4400" b="1" spc="-20" dirty="0" smtClean="0">
                <a:solidFill>
                  <a:srgbClr val="E36C09"/>
                </a:solidFill>
                <a:latin typeface="Calibri"/>
                <a:cs typeface="Calibri"/>
              </a:rPr>
              <a:t>t </a:t>
            </a:r>
            <a:r>
              <a:rPr sz="4400" b="1" spc="-25" dirty="0" smtClean="0">
                <a:solidFill>
                  <a:srgbClr val="E36C09"/>
                </a:solidFill>
                <a:latin typeface="Calibri"/>
                <a:cs typeface="Calibri"/>
              </a:rPr>
              <a:t>+</a:t>
            </a:r>
            <a:r>
              <a:rPr sz="4400" b="1" spc="-5" dirty="0" smtClean="0">
                <a:solidFill>
                  <a:srgbClr val="E36C09"/>
                </a:solidFill>
                <a:latin typeface="Calibri"/>
                <a:cs typeface="Calibri"/>
              </a:rPr>
              <a:t> </a:t>
            </a:r>
            <a:r>
              <a:rPr sz="4400" b="1" spc="-20" dirty="0" smtClean="0">
                <a:solidFill>
                  <a:srgbClr val="E36C09"/>
                </a:solidFill>
                <a:latin typeface="Calibri"/>
                <a:cs typeface="Calibri"/>
              </a:rPr>
              <a:t>ac</a:t>
            </a:r>
            <a:r>
              <a:rPr sz="4400" b="1" spc="-5" dirty="0" smtClean="0">
                <a:solidFill>
                  <a:srgbClr val="E36C09"/>
                </a:solidFill>
                <a:latin typeface="Calibri"/>
                <a:cs typeface="Calibri"/>
              </a:rPr>
              <a:t>c</a:t>
            </a:r>
            <a:r>
              <a:rPr sz="4400" b="1" spc="-25" dirty="0" smtClean="0">
                <a:solidFill>
                  <a:srgbClr val="E36C09"/>
                </a:solidFill>
                <a:latin typeface="Calibri"/>
                <a:cs typeface="Calibri"/>
              </a:rPr>
              <a:t>u</a:t>
            </a:r>
            <a:r>
              <a:rPr sz="4400" b="1" spc="-110" dirty="0" smtClean="0">
                <a:solidFill>
                  <a:srgbClr val="E36C09"/>
                </a:solidFill>
                <a:latin typeface="Calibri"/>
                <a:cs typeface="Calibri"/>
              </a:rPr>
              <a:t>r</a:t>
            </a:r>
            <a:r>
              <a:rPr sz="4400" b="1" spc="-25" dirty="0" smtClean="0">
                <a:solidFill>
                  <a:srgbClr val="E36C09"/>
                </a:solidFill>
                <a:latin typeface="Calibri"/>
                <a:cs typeface="Calibri"/>
              </a:rPr>
              <a:t>acy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926591" y="4459223"/>
            <a:ext cx="1880616" cy="9448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90624" y="4503039"/>
            <a:ext cx="1752575" cy="817753"/>
          </a:xfrm>
          <a:custGeom>
            <a:avLst/>
            <a:gdLst/>
            <a:ahLst/>
            <a:cxnLst/>
            <a:rect l="l" t="t" r="r" b="b"/>
            <a:pathLst>
              <a:path w="1752575" h="817752">
                <a:moveTo>
                  <a:pt x="1616304" y="0"/>
                </a:moveTo>
                <a:lnTo>
                  <a:pt x="133661" y="24"/>
                </a:lnTo>
                <a:lnTo>
                  <a:pt x="91313" y="7584"/>
                </a:lnTo>
                <a:lnTo>
                  <a:pt x="54603" y="27149"/>
                </a:lnTo>
                <a:lnTo>
                  <a:pt x="25699" y="56558"/>
                </a:lnTo>
                <a:lnTo>
                  <a:pt x="6767" y="93652"/>
                </a:lnTo>
                <a:lnTo>
                  <a:pt x="113" y="133678"/>
                </a:lnTo>
                <a:lnTo>
                  <a:pt x="0" y="684105"/>
                </a:lnTo>
                <a:lnTo>
                  <a:pt x="1053" y="698717"/>
                </a:lnTo>
                <a:lnTo>
                  <a:pt x="12865" y="739427"/>
                </a:lnTo>
                <a:lnTo>
                  <a:pt x="35967" y="773764"/>
                </a:lnTo>
                <a:lnTo>
                  <a:pt x="68191" y="799569"/>
                </a:lnTo>
                <a:lnTo>
                  <a:pt x="107370" y="814683"/>
                </a:lnTo>
                <a:lnTo>
                  <a:pt x="136284" y="817753"/>
                </a:lnTo>
                <a:lnTo>
                  <a:pt x="1618892" y="817728"/>
                </a:lnTo>
                <a:lnTo>
                  <a:pt x="1661208" y="810176"/>
                </a:lnTo>
                <a:lnTo>
                  <a:pt x="1697913" y="790613"/>
                </a:lnTo>
                <a:lnTo>
                  <a:pt x="1726828" y="761203"/>
                </a:lnTo>
                <a:lnTo>
                  <a:pt x="1745775" y="724106"/>
                </a:lnTo>
                <a:lnTo>
                  <a:pt x="1752575" y="681482"/>
                </a:lnTo>
                <a:lnTo>
                  <a:pt x="1752551" y="133678"/>
                </a:lnTo>
                <a:lnTo>
                  <a:pt x="1744985" y="91316"/>
                </a:lnTo>
                <a:lnTo>
                  <a:pt x="1725398" y="54607"/>
                </a:lnTo>
                <a:lnTo>
                  <a:pt x="1695970" y="25710"/>
                </a:lnTo>
                <a:lnTo>
                  <a:pt x="1658879" y="6787"/>
                </a:lnTo>
                <a:lnTo>
                  <a:pt x="1616304" y="0"/>
                </a:lnTo>
                <a:close/>
              </a:path>
            </a:pathLst>
          </a:custGeom>
          <a:solidFill>
            <a:srgbClr val="F7954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90600" y="4503039"/>
            <a:ext cx="1752600" cy="817753"/>
          </a:xfrm>
          <a:custGeom>
            <a:avLst/>
            <a:gdLst/>
            <a:ahLst/>
            <a:cxnLst/>
            <a:rect l="l" t="t" r="r" b="b"/>
            <a:pathLst>
              <a:path w="1752600" h="817752">
                <a:moveTo>
                  <a:pt x="0" y="136271"/>
                </a:moveTo>
                <a:lnTo>
                  <a:pt x="6792" y="93652"/>
                </a:lnTo>
                <a:lnTo>
                  <a:pt x="25723" y="56558"/>
                </a:lnTo>
                <a:lnTo>
                  <a:pt x="54628" y="27149"/>
                </a:lnTo>
                <a:lnTo>
                  <a:pt x="91338" y="7584"/>
                </a:lnTo>
                <a:lnTo>
                  <a:pt x="133686" y="24"/>
                </a:lnTo>
                <a:lnTo>
                  <a:pt x="136309" y="0"/>
                </a:lnTo>
                <a:lnTo>
                  <a:pt x="1616329" y="0"/>
                </a:lnTo>
                <a:lnTo>
                  <a:pt x="1630995" y="780"/>
                </a:lnTo>
                <a:lnTo>
                  <a:pt x="1645214" y="3070"/>
                </a:lnTo>
                <a:lnTo>
                  <a:pt x="1684375" y="18187"/>
                </a:lnTo>
                <a:lnTo>
                  <a:pt x="1716600" y="44000"/>
                </a:lnTo>
                <a:lnTo>
                  <a:pt x="1739709" y="78345"/>
                </a:lnTo>
                <a:lnTo>
                  <a:pt x="1751523" y="119063"/>
                </a:lnTo>
                <a:lnTo>
                  <a:pt x="1752600" y="136271"/>
                </a:lnTo>
                <a:lnTo>
                  <a:pt x="1752600" y="681482"/>
                </a:lnTo>
                <a:lnTo>
                  <a:pt x="1751817" y="696170"/>
                </a:lnTo>
                <a:lnTo>
                  <a:pt x="1749524" y="710405"/>
                </a:lnTo>
                <a:lnTo>
                  <a:pt x="1734384" y="749585"/>
                </a:lnTo>
                <a:lnTo>
                  <a:pt x="1708549" y="781798"/>
                </a:lnTo>
                <a:lnTo>
                  <a:pt x="1674199" y="804882"/>
                </a:lnTo>
                <a:lnTo>
                  <a:pt x="1633511" y="816679"/>
                </a:lnTo>
                <a:lnTo>
                  <a:pt x="1616329" y="817753"/>
                </a:lnTo>
                <a:lnTo>
                  <a:pt x="136309" y="817753"/>
                </a:lnTo>
                <a:lnTo>
                  <a:pt x="121626" y="816972"/>
                </a:lnTo>
                <a:lnTo>
                  <a:pt x="107395" y="814683"/>
                </a:lnTo>
                <a:lnTo>
                  <a:pt x="68215" y="799569"/>
                </a:lnTo>
                <a:lnTo>
                  <a:pt x="35991" y="773764"/>
                </a:lnTo>
                <a:lnTo>
                  <a:pt x="12890" y="739427"/>
                </a:lnTo>
                <a:lnTo>
                  <a:pt x="1078" y="698717"/>
                </a:lnTo>
                <a:lnTo>
                  <a:pt x="0" y="681482"/>
                </a:lnTo>
                <a:lnTo>
                  <a:pt x="0" y="136271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384553" y="4677536"/>
            <a:ext cx="967740" cy="45783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800" spc="-8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800" spc="-25" dirty="0" smtClean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800" spc="-45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ts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288791" y="4459223"/>
            <a:ext cx="5233416" cy="9448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352824" y="4503039"/>
            <a:ext cx="5105375" cy="817753"/>
          </a:xfrm>
          <a:custGeom>
            <a:avLst/>
            <a:gdLst/>
            <a:ahLst/>
            <a:cxnLst/>
            <a:rect l="l" t="t" r="r" b="b"/>
            <a:pathLst>
              <a:path w="5105375" h="817752">
                <a:moveTo>
                  <a:pt x="4969104" y="0"/>
                </a:moveTo>
                <a:lnTo>
                  <a:pt x="133658" y="24"/>
                </a:lnTo>
                <a:lnTo>
                  <a:pt x="91342" y="7576"/>
                </a:lnTo>
                <a:lnTo>
                  <a:pt x="54637" y="27139"/>
                </a:lnTo>
                <a:lnTo>
                  <a:pt x="25722" y="56549"/>
                </a:lnTo>
                <a:lnTo>
                  <a:pt x="6775" y="93646"/>
                </a:lnTo>
                <a:lnTo>
                  <a:pt x="113" y="133678"/>
                </a:lnTo>
                <a:lnTo>
                  <a:pt x="0" y="684074"/>
                </a:lnTo>
                <a:lnTo>
                  <a:pt x="1051" y="698689"/>
                </a:lnTo>
                <a:lnTo>
                  <a:pt x="12866" y="739407"/>
                </a:lnTo>
                <a:lnTo>
                  <a:pt x="35975" y="773752"/>
                </a:lnTo>
                <a:lnTo>
                  <a:pt x="68200" y="799565"/>
                </a:lnTo>
                <a:lnTo>
                  <a:pt x="107361" y="814682"/>
                </a:lnTo>
                <a:lnTo>
                  <a:pt x="136246" y="817753"/>
                </a:lnTo>
                <a:lnTo>
                  <a:pt x="4971693" y="817728"/>
                </a:lnTo>
                <a:lnTo>
                  <a:pt x="5014009" y="810176"/>
                </a:lnTo>
                <a:lnTo>
                  <a:pt x="5050714" y="790613"/>
                </a:lnTo>
                <a:lnTo>
                  <a:pt x="5079629" y="761203"/>
                </a:lnTo>
                <a:lnTo>
                  <a:pt x="5098576" y="724106"/>
                </a:lnTo>
                <a:lnTo>
                  <a:pt x="5105375" y="681482"/>
                </a:lnTo>
                <a:lnTo>
                  <a:pt x="5105351" y="133678"/>
                </a:lnTo>
                <a:lnTo>
                  <a:pt x="5097785" y="91316"/>
                </a:lnTo>
                <a:lnTo>
                  <a:pt x="5078199" y="54607"/>
                </a:lnTo>
                <a:lnTo>
                  <a:pt x="5048771" y="25710"/>
                </a:lnTo>
                <a:lnTo>
                  <a:pt x="5011680" y="6787"/>
                </a:lnTo>
                <a:lnTo>
                  <a:pt x="4969104" y="0"/>
                </a:lnTo>
                <a:close/>
              </a:path>
            </a:pathLst>
          </a:custGeom>
          <a:solidFill>
            <a:srgbClr val="F7954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352800" y="4503039"/>
            <a:ext cx="5105400" cy="817753"/>
          </a:xfrm>
          <a:custGeom>
            <a:avLst/>
            <a:gdLst/>
            <a:ahLst/>
            <a:cxnLst/>
            <a:rect l="l" t="t" r="r" b="b"/>
            <a:pathLst>
              <a:path w="5105400" h="817752">
                <a:moveTo>
                  <a:pt x="0" y="136271"/>
                </a:moveTo>
                <a:lnTo>
                  <a:pt x="6799" y="93646"/>
                </a:lnTo>
                <a:lnTo>
                  <a:pt x="25746" y="56549"/>
                </a:lnTo>
                <a:lnTo>
                  <a:pt x="54661" y="27139"/>
                </a:lnTo>
                <a:lnTo>
                  <a:pt x="91366" y="7576"/>
                </a:lnTo>
                <a:lnTo>
                  <a:pt x="133682" y="24"/>
                </a:lnTo>
                <a:lnTo>
                  <a:pt x="136271" y="0"/>
                </a:lnTo>
                <a:lnTo>
                  <a:pt x="4969129" y="0"/>
                </a:lnTo>
                <a:lnTo>
                  <a:pt x="4983795" y="780"/>
                </a:lnTo>
                <a:lnTo>
                  <a:pt x="4998014" y="3070"/>
                </a:lnTo>
                <a:lnTo>
                  <a:pt x="5037175" y="18187"/>
                </a:lnTo>
                <a:lnTo>
                  <a:pt x="5069400" y="44000"/>
                </a:lnTo>
                <a:lnTo>
                  <a:pt x="5092509" y="78345"/>
                </a:lnTo>
                <a:lnTo>
                  <a:pt x="5104323" y="119063"/>
                </a:lnTo>
                <a:lnTo>
                  <a:pt x="5105400" y="136271"/>
                </a:lnTo>
                <a:lnTo>
                  <a:pt x="5105400" y="681482"/>
                </a:lnTo>
                <a:lnTo>
                  <a:pt x="5104617" y="696170"/>
                </a:lnTo>
                <a:lnTo>
                  <a:pt x="5102324" y="710405"/>
                </a:lnTo>
                <a:lnTo>
                  <a:pt x="5087184" y="749585"/>
                </a:lnTo>
                <a:lnTo>
                  <a:pt x="5061349" y="781798"/>
                </a:lnTo>
                <a:lnTo>
                  <a:pt x="5026999" y="804882"/>
                </a:lnTo>
                <a:lnTo>
                  <a:pt x="4986311" y="816679"/>
                </a:lnTo>
                <a:lnTo>
                  <a:pt x="4969129" y="817753"/>
                </a:lnTo>
                <a:lnTo>
                  <a:pt x="136271" y="817753"/>
                </a:lnTo>
                <a:lnTo>
                  <a:pt x="121604" y="816972"/>
                </a:lnTo>
                <a:lnTo>
                  <a:pt x="107385" y="814682"/>
                </a:lnTo>
                <a:lnTo>
                  <a:pt x="68224" y="799565"/>
                </a:lnTo>
                <a:lnTo>
                  <a:pt x="35999" y="773752"/>
                </a:lnTo>
                <a:lnTo>
                  <a:pt x="12890" y="739407"/>
                </a:lnTo>
                <a:lnTo>
                  <a:pt x="1076" y="698689"/>
                </a:lnTo>
                <a:lnTo>
                  <a:pt x="0" y="681482"/>
                </a:lnTo>
                <a:lnTo>
                  <a:pt x="0" y="136271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762883" y="4677536"/>
            <a:ext cx="4292600" cy="45783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800" dirty="0" smtClean="0">
                <a:solidFill>
                  <a:srgbClr val="FFFFFF"/>
                </a:solidFill>
                <a:latin typeface="Calibri"/>
                <a:cs typeface="Calibri"/>
              </a:rPr>
              <a:t>Loc</a:t>
            </a:r>
            <a:r>
              <a:rPr sz="2800" spc="-20" dirty="0" smtClean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2800" spc="-20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800" spc="-30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ep</a:t>
            </a:r>
            <a:r>
              <a:rPr sz="2800" spc="-5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45" dirty="0" smtClean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800" spc="25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800" spc="-15" dirty="0" smtClean="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800" spc="-45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800" spc="-10" dirty="0" smtClean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ing</a:t>
            </a:r>
            <a:r>
              <a:rPr sz="2800" spc="-9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 smtClean="0">
                <a:solidFill>
                  <a:srgbClr val="FFFFFF"/>
                </a:solidFill>
                <a:latin typeface="Calibri"/>
                <a:cs typeface="Calibri"/>
              </a:rPr>
              <a:t>upd</a:t>
            </a:r>
            <a:r>
              <a:rPr sz="2800" spc="-30" dirty="0" smtClean="0">
                <a:solidFill>
                  <a:srgbClr val="FFFFFF"/>
                </a:solidFill>
                <a:latin typeface="Calibri"/>
                <a:cs typeface="Calibri"/>
              </a:rPr>
              <a:t>at</a:t>
            </a: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es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r>
              <a:rPr sz="1200" spc="-10" dirty="0" smtClean="0">
                <a:solidFill>
                  <a:srgbClr val="888888"/>
                </a:solidFill>
                <a:latin typeface="Calibri"/>
                <a:cs typeface="Calibri"/>
              </a:rPr>
              <a:t>18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899029" y="4511294"/>
            <a:ext cx="329565" cy="7747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800" b="1" dirty="0" smtClean="0">
                <a:latin typeface="Calibri"/>
                <a:cs typeface="Calibri"/>
              </a:rPr>
              <a:t>+</a:t>
            </a:r>
            <a:endParaRPr sz="48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024380">
              <a:lnSpc>
                <a:spcPct val="100000"/>
              </a:lnSpc>
            </a:pPr>
            <a:r>
              <a:rPr sz="4400" b="1" spc="-25" dirty="0" smtClean="0">
                <a:solidFill>
                  <a:srgbClr val="E36C09"/>
                </a:solidFill>
                <a:latin typeface="Calibri"/>
                <a:cs typeface="Calibri"/>
              </a:rPr>
              <a:t>Impleme</a:t>
            </a:r>
            <a:r>
              <a:rPr sz="4400" b="1" spc="-90" dirty="0" smtClean="0">
                <a:solidFill>
                  <a:srgbClr val="E36C09"/>
                </a:solidFill>
                <a:latin typeface="Calibri"/>
                <a:cs typeface="Calibri"/>
              </a:rPr>
              <a:t>n</a:t>
            </a:r>
            <a:r>
              <a:rPr sz="4400" b="1" spc="-85" dirty="0" smtClean="0">
                <a:solidFill>
                  <a:srgbClr val="E36C09"/>
                </a:solidFill>
                <a:latin typeface="Calibri"/>
                <a:cs typeface="Calibri"/>
              </a:rPr>
              <a:t>ta</a:t>
            </a:r>
            <a:r>
              <a:rPr sz="4400" b="1" spc="-20" dirty="0" smtClean="0">
                <a:solidFill>
                  <a:srgbClr val="E36C09"/>
                </a:solidFill>
                <a:latin typeface="Calibri"/>
                <a:cs typeface="Calibri"/>
              </a:rPr>
              <a:t>t</a:t>
            </a:r>
            <a:r>
              <a:rPr sz="4400" b="1" spc="-25" dirty="0" smtClean="0">
                <a:solidFill>
                  <a:srgbClr val="E36C09"/>
                </a:solidFill>
                <a:latin typeface="Calibri"/>
                <a:cs typeface="Calibri"/>
              </a:rPr>
              <a:t>ion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6244" y="1621409"/>
            <a:ext cx="6794500" cy="17887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6870" indent="-344805">
              <a:lnSpc>
                <a:spcPct val="100000"/>
              </a:lnSpc>
              <a:buFont typeface="Arial"/>
              <a:buChar char="•"/>
              <a:tabLst>
                <a:tab pos="356870" algn="l"/>
              </a:tabLst>
            </a:pPr>
            <a:r>
              <a:rPr sz="3200" spc="-20" dirty="0" smtClean="0">
                <a:latin typeface="Calibri"/>
                <a:cs typeface="Calibri"/>
              </a:rPr>
              <a:t>Co</a:t>
            </a:r>
            <a:r>
              <a:rPr sz="3200" spc="-45" dirty="0" smtClean="0">
                <a:latin typeface="Calibri"/>
                <a:cs typeface="Calibri"/>
              </a:rPr>
              <a:t>n</a:t>
            </a:r>
            <a:r>
              <a:rPr sz="3200" spc="-10" dirty="0" smtClean="0">
                <a:latin typeface="Calibri"/>
                <a:cs typeface="Calibri"/>
              </a:rPr>
              <a:t>t</a:t>
            </a:r>
            <a:r>
              <a:rPr sz="3200" spc="-75" dirty="0" smtClean="0">
                <a:latin typeface="Calibri"/>
                <a:cs typeface="Calibri"/>
              </a:rPr>
              <a:t>r</a:t>
            </a:r>
            <a:r>
              <a:rPr sz="3200" spc="-15" dirty="0" smtClean="0">
                <a:latin typeface="Calibri"/>
                <a:cs typeface="Calibri"/>
              </a:rPr>
              <a:t>ol</a:t>
            </a:r>
            <a:r>
              <a:rPr sz="3200" spc="5" dirty="0" smtClean="0">
                <a:latin typeface="Calibri"/>
                <a:cs typeface="Calibri"/>
              </a:rPr>
              <a:t>l</a:t>
            </a:r>
            <a:r>
              <a:rPr sz="3200" spc="-15" dirty="0" smtClean="0">
                <a:latin typeface="Calibri"/>
                <a:cs typeface="Calibri"/>
              </a:rPr>
              <a:t>er</a:t>
            </a:r>
            <a:r>
              <a:rPr sz="3200" spc="-20" dirty="0" smtClean="0">
                <a:latin typeface="Calibri"/>
                <a:cs typeface="Calibri"/>
              </a:rPr>
              <a:t> </a:t>
            </a:r>
            <a:r>
              <a:rPr sz="3200" spc="-10" dirty="0" smtClean="0">
                <a:latin typeface="Calibri"/>
                <a:cs typeface="Calibri"/>
              </a:rPr>
              <a:t>(</a:t>
            </a:r>
            <a:r>
              <a:rPr sz="3200" i="1" spc="-30" dirty="0" smtClean="0">
                <a:latin typeface="Calibri"/>
                <a:cs typeface="Calibri"/>
              </a:rPr>
              <a:t>3</a:t>
            </a:r>
            <a:r>
              <a:rPr sz="3200" i="1" spc="-5" dirty="0" smtClean="0">
                <a:latin typeface="Calibri"/>
                <a:cs typeface="Calibri"/>
              </a:rPr>
              <a:t>.</a:t>
            </a:r>
            <a:r>
              <a:rPr sz="3200" i="1" spc="-30" dirty="0" smtClean="0">
                <a:latin typeface="Calibri"/>
                <a:cs typeface="Calibri"/>
              </a:rPr>
              <a:t>8</a:t>
            </a:r>
            <a:r>
              <a:rPr sz="3200" i="1" spc="-20" dirty="0" smtClean="0">
                <a:latin typeface="Calibri"/>
                <a:cs typeface="Calibri"/>
              </a:rPr>
              <a:t>K</a:t>
            </a:r>
            <a:r>
              <a:rPr sz="3200" i="1" spc="70" dirty="0" smtClean="0">
                <a:latin typeface="Calibri"/>
                <a:cs typeface="Calibri"/>
              </a:rPr>
              <a:t> </a:t>
            </a:r>
            <a:r>
              <a:rPr sz="3200" i="1" spc="-5" dirty="0" smtClean="0">
                <a:latin typeface="Calibri"/>
                <a:cs typeface="Calibri"/>
              </a:rPr>
              <a:t>li</a:t>
            </a:r>
            <a:r>
              <a:rPr sz="3200" i="1" spc="-15" dirty="0" smtClean="0">
                <a:latin typeface="Calibri"/>
                <a:cs typeface="Calibri"/>
              </a:rPr>
              <a:t>nes</a:t>
            </a:r>
            <a:r>
              <a:rPr sz="3200" i="1" spc="10" dirty="0" smtClean="0">
                <a:latin typeface="Calibri"/>
                <a:cs typeface="Calibri"/>
              </a:rPr>
              <a:t> </a:t>
            </a:r>
            <a:r>
              <a:rPr sz="3200" i="1" spc="-15" dirty="0" smtClean="0">
                <a:latin typeface="Calibri"/>
                <a:cs typeface="Calibri"/>
              </a:rPr>
              <a:t>of</a:t>
            </a:r>
            <a:r>
              <a:rPr sz="3200" i="1" spc="-5" dirty="0" smtClean="0">
                <a:latin typeface="Calibri"/>
                <a:cs typeface="Calibri"/>
              </a:rPr>
              <a:t> </a:t>
            </a:r>
            <a:r>
              <a:rPr sz="3200" i="1" spc="-15" dirty="0" smtClean="0">
                <a:latin typeface="Calibri"/>
                <a:cs typeface="Calibri"/>
              </a:rPr>
              <a:t>J</a:t>
            </a:r>
            <a:r>
              <a:rPr sz="3200" i="1" spc="-40" dirty="0" smtClean="0">
                <a:latin typeface="Calibri"/>
                <a:cs typeface="Calibri"/>
              </a:rPr>
              <a:t>a</a:t>
            </a:r>
            <a:r>
              <a:rPr sz="3200" i="1" spc="-15" dirty="0" smtClean="0">
                <a:latin typeface="Calibri"/>
                <a:cs typeface="Calibri"/>
              </a:rPr>
              <a:t>v</a:t>
            </a:r>
            <a:r>
              <a:rPr sz="3200" i="1" spc="-35" dirty="0" smtClean="0">
                <a:latin typeface="Calibri"/>
                <a:cs typeface="Calibri"/>
              </a:rPr>
              <a:t>a</a:t>
            </a:r>
            <a:r>
              <a:rPr sz="3200" spc="-10" dirty="0" smtClean="0">
                <a:latin typeface="Calibri"/>
                <a:cs typeface="Calibri"/>
              </a:rPr>
              <a:t>)</a:t>
            </a:r>
            <a:endParaRPr sz="3200">
              <a:latin typeface="Calibri"/>
              <a:cs typeface="Calibri"/>
            </a:endParaRPr>
          </a:p>
          <a:p>
            <a:pPr>
              <a:lnSpc>
                <a:spcPts val="1200"/>
              </a:lnSpc>
              <a:spcBef>
                <a:spcPts val="2"/>
              </a:spcBef>
              <a:buFont typeface="Arial"/>
              <a:buChar char="•"/>
            </a:pPr>
            <a:endParaRPr sz="1200"/>
          </a:p>
          <a:p>
            <a:pPr marL="356870" indent="-344805">
              <a:lnSpc>
                <a:spcPct val="100000"/>
              </a:lnSpc>
              <a:buFont typeface="Arial"/>
              <a:buChar char="•"/>
              <a:tabLst>
                <a:tab pos="356870" algn="l"/>
              </a:tabLst>
            </a:pPr>
            <a:r>
              <a:rPr sz="3200" spc="-20" dirty="0" smtClean="0">
                <a:latin typeface="Calibri"/>
                <a:cs typeface="Calibri"/>
              </a:rPr>
              <a:t>Co</a:t>
            </a:r>
            <a:r>
              <a:rPr sz="3200" spc="-45" dirty="0" smtClean="0">
                <a:latin typeface="Calibri"/>
                <a:cs typeface="Calibri"/>
              </a:rPr>
              <a:t>m</a:t>
            </a:r>
            <a:r>
              <a:rPr sz="3200" spc="-20" dirty="0" smtClean="0">
                <a:latin typeface="Calibri"/>
                <a:cs typeface="Calibri"/>
              </a:rPr>
              <a:t>muni</a:t>
            </a:r>
            <a:r>
              <a:rPr sz="3200" spc="-45" dirty="0" smtClean="0">
                <a:latin typeface="Calibri"/>
                <a:cs typeface="Calibri"/>
              </a:rPr>
              <a:t>c</a:t>
            </a:r>
            <a:r>
              <a:rPr sz="3200" spc="-40" dirty="0" smtClean="0">
                <a:latin typeface="Calibri"/>
                <a:cs typeface="Calibri"/>
              </a:rPr>
              <a:t>a</a:t>
            </a:r>
            <a:r>
              <a:rPr sz="3200" spc="-10" dirty="0" smtClean="0">
                <a:latin typeface="Calibri"/>
                <a:cs typeface="Calibri"/>
              </a:rPr>
              <a:t>t</a:t>
            </a:r>
            <a:r>
              <a:rPr sz="3200" spc="-15" dirty="0" smtClean="0">
                <a:latin typeface="Calibri"/>
                <a:cs typeface="Calibri"/>
              </a:rPr>
              <a:t>ion</a:t>
            </a:r>
            <a:r>
              <a:rPr sz="3200" spc="45" dirty="0" smtClean="0">
                <a:latin typeface="Calibri"/>
                <a:cs typeface="Calibri"/>
              </a:rPr>
              <a:t> </a:t>
            </a:r>
            <a:r>
              <a:rPr sz="3200" spc="0" dirty="0" smtClean="0">
                <a:latin typeface="Calibri"/>
                <a:cs typeface="Calibri"/>
              </a:rPr>
              <a:t>l</a:t>
            </a:r>
            <a:r>
              <a:rPr sz="3200" spc="15" dirty="0" smtClean="0">
                <a:latin typeface="Calibri"/>
                <a:cs typeface="Calibri"/>
              </a:rPr>
              <a:t>i</a:t>
            </a:r>
            <a:r>
              <a:rPr sz="3200" spc="-20" dirty="0" smtClean="0">
                <a:latin typeface="Calibri"/>
                <a:cs typeface="Calibri"/>
              </a:rPr>
              <a:t>b</a:t>
            </a:r>
            <a:r>
              <a:rPr sz="3200" spc="-95" dirty="0" smtClean="0">
                <a:latin typeface="Calibri"/>
                <a:cs typeface="Calibri"/>
              </a:rPr>
              <a:t>r</a:t>
            </a:r>
            <a:r>
              <a:rPr sz="3200" spc="-20" dirty="0" smtClean="0">
                <a:latin typeface="Calibri"/>
                <a:cs typeface="Calibri"/>
              </a:rPr>
              <a:t>a</a:t>
            </a:r>
            <a:r>
              <a:rPr sz="3200" spc="0" dirty="0" smtClean="0">
                <a:latin typeface="Calibri"/>
                <a:cs typeface="Calibri"/>
              </a:rPr>
              <a:t>r</a:t>
            </a:r>
            <a:r>
              <a:rPr sz="3200" spc="-15" dirty="0" smtClean="0">
                <a:latin typeface="Calibri"/>
                <a:cs typeface="Calibri"/>
              </a:rPr>
              <a:t>y</a:t>
            </a:r>
            <a:r>
              <a:rPr sz="3200" spc="10" dirty="0" smtClean="0">
                <a:latin typeface="Calibri"/>
                <a:cs typeface="Calibri"/>
              </a:rPr>
              <a:t> </a:t>
            </a:r>
            <a:r>
              <a:rPr sz="3200" spc="-10" dirty="0" smtClean="0">
                <a:latin typeface="Calibri"/>
                <a:cs typeface="Calibri"/>
              </a:rPr>
              <a:t>(</a:t>
            </a:r>
            <a:r>
              <a:rPr sz="3200" spc="-40" dirty="0" smtClean="0">
                <a:latin typeface="Calibri"/>
                <a:cs typeface="Calibri"/>
              </a:rPr>
              <a:t>2</a:t>
            </a:r>
            <a:r>
              <a:rPr sz="3200" spc="-5" dirty="0" smtClean="0">
                <a:latin typeface="Calibri"/>
                <a:cs typeface="Calibri"/>
              </a:rPr>
              <a:t>.</a:t>
            </a:r>
            <a:r>
              <a:rPr sz="3200" spc="-35" dirty="0" smtClean="0">
                <a:latin typeface="Calibri"/>
                <a:cs typeface="Calibri"/>
              </a:rPr>
              <a:t>6</a:t>
            </a:r>
            <a:r>
              <a:rPr sz="3200" spc="-20" dirty="0" smtClean="0">
                <a:latin typeface="Calibri"/>
                <a:cs typeface="Calibri"/>
              </a:rPr>
              <a:t>K</a:t>
            </a:r>
            <a:r>
              <a:rPr sz="3200" spc="35" dirty="0" smtClean="0">
                <a:latin typeface="Calibri"/>
                <a:cs typeface="Calibri"/>
              </a:rPr>
              <a:t> </a:t>
            </a:r>
            <a:r>
              <a:rPr sz="3200" spc="0" dirty="0" smtClean="0">
                <a:latin typeface="Calibri"/>
                <a:cs typeface="Calibri"/>
              </a:rPr>
              <a:t>l</a:t>
            </a:r>
            <a:r>
              <a:rPr sz="3200" spc="15" dirty="0" smtClean="0">
                <a:latin typeface="Calibri"/>
                <a:cs typeface="Calibri"/>
              </a:rPr>
              <a:t>i</a:t>
            </a:r>
            <a:r>
              <a:rPr sz="3200" spc="-15" dirty="0" smtClean="0">
                <a:latin typeface="Calibri"/>
                <a:cs typeface="Calibri"/>
              </a:rPr>
              <a:t>nes</a:t>
            </a:r>
            <a:r>
              <a:rPr sz="3200" spc="10" dirty="0" smtClean="0">
                <a:latin typeface="Calibri"/>
                <a:cs typeface="Calibri"/>
              </a:rPr>
              <a:t> </a:t>
            </a:r>
            <a:r>
              <a:rPr sz="3200" spc="-15" dirty="0" smtClean="0">
                <a:latin typeface="Calibri"/>
                <a:cs typeface="Calibri"/>
              </a:rPr>
              <a:t>of</a:t>
            </a:r>
            <a:r>
              <a:rPr sz="3200" spc="-5" dirty="0" smtClean="0">
                <a:latin typeface="Calibri"/>
                <a:cs typeface="Calibri"/>
              </a:rPr>
              <a:t> </a:t>
            </a:r>
            <a:r>
              <a:rPr sz="3200" spc="-15" dirty="0" smtClean="0">
                <a:latin typeface="Calibri"/>
                <a:cs typeface="Calibri"/>
              </a:rPr>
              <a:t>C)</a:t>
            </a:r>
            <a:endParaRPr sz="3200">
              <a:latin typeface="Calibri"/>
              <a:cs typeface="Calibri"/>
            </a:endParaRPr>
          </a:p>
          <a:p>
            <a:pPr>
              <a:lnSpc>
                <a:spcPts val="1200"/>
              </a:lnSpc>
              <a:spcBef>
                <a:spcPts val="1"/>
              </a:spcBef>
              <a:buFont typeface="Arial"/>
              <a:buChar char="•"/>
            </a:pPr>
            <a:endParaRPr sz="1200"/>
          </a:p>
          <a:p>
            <a:pPr marL="356870" indent="-344805">
              <a:lnSpc>
                <a:spcPct val="100000"/>
              </a:lnSpc>
              <a:buFont typeface="Arial"/>
              <a:buChar char="•"/>
              <a:tabLst>
                <a:tab pos="356870" algn="l"/>
              </a:tabLst>
            </a:pPr>
            <a:r>
              <a:rPr sz="3200" spc="-25" dirty="0" smtClean="0">
                <a:latin typeface="Calibri"/>
                <a:cs typeface="Calibri"/>
              </a:rPr>
              <a:t>Mod</a:t>
            </a:r>
            <a:r>
              <a:rPr sz="3200" spc="-5" dirty="0" smtClean="0">
                <a:latin typeface="Calibri"/>
                <a:cs typeface="Calibri"/>
              </a:rPr>
              <a:t>if</a:t>
            </a:r>
            <a:r>
              <a:rPr sz="3200" spc="-15" dirty="0" smtClean="0">
                <a:latin typeface="Calibri"/>
                <a:cs typeface="Calibri"/>
              </a:rPr>
              <a:t>ied</a:t>
            </a:r>
            <a:r>
              <a:rPr sz="3200" spc="-20" dirty="0" smtClean="0">
                <a:latin typeface="Calibri"/>
                <a:cs typeface="Calibri"/>
              </a:rPr>
              <a:t> </a:t>
            </a:r>
            <a:r>
              <a:rPr sz="3200" spc="-25" dirty="0" smtClean="0">
                <a:latin typeface="Calibri"/>
                <a:cs typeface="Calibri"/>
              </a:rPr>
              <a:t>N</a:t>
            </a:r>
            <a:r>
              <a:rPr sz="3200" spc="-70" dirty="0" smtClean="0">
                <a:latin typeface="Calibri"/>
                <a:cs typeface="Calibri"/>
              </a:rPr>
              <a:t>F</a:t>
            </a:r>
            <a:r>
              <a:rPr sz="3200" spc="-15" dirty="0" smtClean="0">
                <a:latin typeface="Calibri"/>
                <a:cs typeface="Calibri"/>
              </a:rPr>
              <a:t>s</a:t>
            </a:r>
            <a:r>
              <a:rPr sz="3200" spc="15" dirty="0" smtClean="0">
                <a:latin typeface="Calibri"/>
                <a:cs typeface="Calibri"/>
              </a:rPr>
              <a:t> </a:t>
            </a:r>
            <a:r>
              <a:rPr sz="3200" spc="-10" dirty="0" smtClean="0">
                <a:latin typeface="Calibri"/>
                <a:cs typeface="Calibri"/>
              </a:rPr>
              <a:t>(</a:t>
            </a:r>
            <a:r>
              <a:rPr sz="3200" spc="-25" dirty="0" smtClean="0">
                <a:latin typeface="Calibri"/>
                <a:cs typeface="Calibri"/>
              </a:rPr>
              <a:t>3</a:t>
            </a:r>
            <a:r>
              <a:rPr sz="3200" spc="-5" dirty="0" smtClean="0">
                <a:latin typeface="Calibri"/>
                <a:cs typeface="Calibri"/>
              </a:rPr>
              <a:t>-</a:t>
            </a:r>
            <a:r>
              <a:rPr sz="3200" spc="-35" dirty="0" smtClean="0">
                <a:latin typeface="Calibri"/>
                <a:cs typeface="Calibri"/>
              </a:rPr>
              <a:t>8</a:t>
            </a:r>
            <a:r>
              <a:rPr sz="3200" spc="-25" dirty="0" smtClean="0">
                <a:latin typeface="Calibri"/>
                <a:cs typeface="Calibri"/>
              </a:rPr>
              <a:t>%</a:t>
            </a:r>
            <a:r>
              <a:rPr sz="3200" spc="35" dirty="0" smtClean="0">
                <a:latin typeface="Calibri"/>
                <a:cs typeface="Calibri"/>
              </a:rPr>
              <a:t> </a:t>
            </a:r>
            <a:r>
              <a:rPr sz="3200" spc="-10" dirty="0" smtClean="0">
                <a:latin typeface="Calibri"/>
                <a:cs typeface="Calibri"/>
              </a:rPr>
              <a:t>in</a:t>
            </a:r>
            <a:r>
              <a:rPr sz="3200" spc="-15" dirty="0" smtClean="0">
                <a:latin typeface="Calibri"/>
                <a:cs typeface="Calibri"/>
              </a:rPr>
              <a:t>c</a:t>
            </a:r>
            <a:r>
              <a:rPr sz="3200" spc="-85" dirty="0" smtClean="0">
                <a:latin typeface="Calibri"/>
                <a:cs typeface="Calibri"/>
              </a:rPr>
              <a:t>r</a:t>
            </a:r>
            <a:r>
              <a:rPr sz="3200" spc="-15" dirty="0" smtClean="0">
                <a:latin typeface="Calibri"/>
                <a:cs typeface="Calibri"/>
              </a:rPr>
              <a:t>ease</a:t>
            </a:r>
            <a:r>
              <a:rPr sz="3200" spc="35" dirty="0" smtClean="0">
                <a:latin typeface="Calibri"/>
                <a:cs typeface="Calibri"/>
              </a:rPr>
              <a:t> </a:t>
            </a:r>
            <a:r>
              <a:rPr sz="3200" spc="-15" dirty="0" smtClean="0">
                <a:latin typeface="Calibri"/>
                <a:cs typeface="Calibri"/>
              </a:rPr>
              <a:t>in</a:t>
            </a:r>
            <a:r>
              <a:rPr sz="3200" spc="5" dirty="0" smtClean="0">
                <a:latin typeface="Calibri"/>
                <a:cs typeface="Calibri"/>
              </a:rPr>
              <a:t> </a:t>
            </a:r>
            <a:r>
              <a:rPr sz="3200" spc="-50" dirty="0" smtClean="0">
                <a:latin typeface="Calibri"/>
                <a:cs typeface="Calibri"/>
              </a:rPr>
              <a:t>c</a:t>
            </a:r>
            <a:r>
              <a:rPr sz="3200" spc="-15" dirty="0" smtClean="0">
                <a:latin typeface="Calibri"/>
                <a:cs typeface="Calibri"/>
              </a:rPr>
              <a:t>ode)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94232" y="3886225"/>
            <a:ext cx="1295400" cy="123962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91895" y="5206365"/>
            <a:ext cx="1105535" cy="45783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800" b="1" spc="5" dirty="0" smtClean="0">
                <a:latin typeface="Calibri"/>
                <a:cs typeface="Calibri"/>
              </a:rPr>
              <a:t>B</a:t>
            </a:r>
            <a:r>
              <a:rPr sz="2800" b="1" spc="-20" dirty="0" smtClean="0">
                <a:latin typeface="Calibri"/>
                <a:cs typeface="Calibri"/>
              </a:rPr>
              <a:t>r</a:t>
            </a:r>
            <a:r>
              <a:rPr sz="2800" b="1" spc="0" dirty="0" smtClean="0">
                <a:latin typeface="Calibri"/>
                <a:cs typeface="Calibri"/>
              </a:rPr>
              <a:t>o</a:t>
            </a:r>
            <a:r>
              <a:rPr sz="2800" b="1" spc="-55" dirty="0" smtClean="0">
                <a:latin typeface="Calibri"/>
                <a:cs typeface="Calibri"/>
              </a:rPr>
              <a:t> </a:t>
            </a:r>
            <a:r>
              <a:rPr sz="2800" b="1" spc="0" dirty="0" smtClean="0">
                <a:latin typeface="Calibri"/>
                <a:cs typeface="Calibri"/>
              </a:rPr>
              <a:t>IDS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978911" y="5216778"/>
            <a:ext cx="1205865" cy="45783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800" b="1" dirty="0" smtClean="0">
                <a:latin typeface="Calibri"/>
                <a:cs typeface="Calibri"/>
              </a:rPr>
              <a:t>iptables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975482" y="3820159"/>
            <a:ext cx="1314449" cy="13144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594482" y="4505959"/>
            <a:ext cx="1963166" cy="5334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032883" y="3810000"/>
            <a:ext cx="1447800" cy="13938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808346" y="5216778"/>
            <a:ext cx="1818005" cy="45783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800" b="1" spc="-10" dirty="0" smtClean="0">
                <a:latin typeface="Calibri"/>
                <a:cs typeface="Calibri"/>
              </a:rPr>
              <a:t>S</a:t>
            </a:r>
            <a:r>
              <a:rPr sz="2800" b="1" spc="0" dirty="0" smtClean="0">
                <a:latin typeface="Calibri"/>
                <a:cs typeface="Calibri"/>
              </a:rPr>
              <a:t>q</a:t>
            </a:r>
            <a:r>
              <a:rPr sz="2800" b="1" spc="10" dirty="0" smtClean="0">
                <a:latin typeface="Calibri"/>
                <a:cs typeface="Calibri"/>
              </a:rPr>
              <a:t>u</a:t>
            </a:r>
            <a:r>
              <a:rPr sz="2800" b="1" spc="0" dirty="0" smtClean="0">
                <a:latin typeface="Calibri"/>
                <a:cs typeface="Calibri"/>
              </a:rPr>
              <a:t>id</a:t>
            </a:r>
            <a:r>
              <a:rPr sz="2800" b="1" spc="-50" dirty="0" smtClean="0">
                <a:latin typeface="Calibri"/>
                <a:cs typeface="Calibri"/>
              </a:rPr>
              <a:t> </a:t>
            </a:r>
            <a:r>
              <a:rPr sz="2800" b="1" spc="0" dirty="0" smtClean="0">
                <a:latin typeface="Calibri"/>
                <a:cs typeface="Calibri"/>
              </a:rPr>
              <a:t>C</a:t>
            </a:r>
            <a:r>
              <a:rPr sz="2800" b="1" spc="5" dirty="0" smtClean="0">
                <a:latin typeface="Calibri"/>
                <a:cs typeface="Calibri"/>
              </a:rPr>
              <a:t>a</a:t>
            </a:r>
            <a:r>
              <a:rPr sz="2800" b="1" spc="0" dirty="0" smtClean="0">
                <a:latin typeface="Calibri"/>
                <a:cs typeface="Calibri"/>
              </a:rPr>
              <a:t>che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081773" y="5216778"/>
            <a:ext cx="1027430" cy="45783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800" b="1" dirty="0" smtClean="0">
                <a:latin typeface="Calibri"/>
                <a:cs typeface="Calibri"/>
              </a:rPr>
              <a:t>PRA</a:t>
            </a:r>
            <a:r>
              <a:rPr sz="2800" b="1" spc="5" dirty="0" smtClean="0">
                <a:latin typeface="Calibri"/>
                <a:cs typeface="Calibri"/>
              </a:rPr>
              <a:t>D</a:t>
            </a:r>
            <a:r>
              <a:rPr sz="2800" b="1" spc="0" dirty="0" smtClean="0">
                <a:latin typeface="Calibri"/>
                <a:cs typeface="Calibri"/>
              </a:rPr>
              <a:t>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474793" y="3815796"/>
            <a:ext cx="829629" cy="113761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014082" y="4495762"/>
            <a:ext cx="717461" cy="74921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r>
              <a:rPr sz="1200" spc="-10" dirty="0" smtClean="0">
                <a:solidFill>
                  <a:srgbClr val="888888"/>
                </a:solidFill>
                <a:latin typeface="Calibri"/>
                <a:cs typeface="Calibri"/>
              </a:rPr>
              <a:t>19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400" b="1" spc="-30" dirty="0" smtClean="0">
                <a:solidFill>
                  <a:srgbClr val="E36C09"/>
                </a:solidFill>
                <a:latin typeface="Calibri"/>
                <a:cs typeface="Calibri"/>
              </a:rPr>
              <a:t>O</a:t>
            </a:r>
            <a:r>
              <a:rPr sz="4400" b="1" spc="-65" dirty="0" smtClean="0">
                <a:solidFill>
                  <a:srgbClr val="E36C09"/>
                </a:solidFill>
                <a:latin typeface="Calibri"/>
                <a:cs typeface="Calibri"/>
              </a:rPr>
              <a:t>v</a:t>
            </a:r>
            <a:r>
              <a:rPr sz="4400" b="1" spc="-30" dirty="0" smtClean="0">
                <a:solidFill>
                  <a:srgbClr val="E36C09"/>
                </a:solidFill>
                <a:latin typeface="Calibri"/>
                <a:cs typeface="Calibri"/>
              </a:rPr>
              <a:t>e</a:t>
            </a:r>
            <a:r>
              <a:rPr sz="4400" b="1" spc="-100" dirty="0" smtClean="0">
                <a:solidFill>
                  <a:srgbClr val="E36C09"/>
                </a:solidFill>
                <a:latin typeface="Calibri"/>
                <a:cs typeface="Calibri"/>
              </a:rPr>
              <a:t>r</a:t>
            </a:r>
            <a:r>
              <a:rPr sz="4400" b="1" spc="-15" dirty="0" smtClean="0">
                <a:solidFill>
                  <a:srgbClr val="E36C09"/>
                </a:solidFill>
                <a:latin typeface="Calibri"/>
                <a:cs typeface="Calibri"/>
              </a:rPr>
              <a:t>all</a:t>
            </a:r>
            <a:r>
              <a:rPr sz="4400" b="1" spc="-20" dirty="0" smtClean="0">
                <a:solidFill>
                  <a:srgbClr val="E36C09"/>
                </a:solidFill>
                <a:latin typeface="Calibri"/>
                <a:cs typeface="Calibri"/>
              </a:rPr>
              <a:t> </a:t>
            </a:r>
            <a:r>
              <a:rPr sz="4400" b="1" spc="-25" dirty="0" smtClean="0">
                <a:solidFill>
                  <a:srgbClr val="E36C09"/>
                </a:solidFill>
                <a:latin typeface="Calibri"/>
                <a:cs typeface="Calibri"/>
              </a:rPr>
              <a:t>be</a:t>
            </a:r>
            <a:r>
              <a:rPr sz="4400" b="1" spc="-45" dirty="0" smtClean="0">
                <a:solidFill>
                  <a:srgbClr val="E36C09"/>
                </a:solidFill>
                <a:latin typeface="Calibri"/>
                <a:cs typeface="Calibri"/>
              </a:rPr>
              <a:t>n</a:t>
            </a:r>
            <a:r>
              <a:rPr sz="4400" b="1" spc="-55" dirty="0" smtClean="0">
                <a:solidFill>
                  <a:srgbClr val="E36C09"/>
                </a:solidFill>
                <a:latin typeface="Calibri"/>
                <a:cs typeface="Calibri"/>
              </a:rPr>
              <a:t>e</a:t>
            </a:r>
            <a:r>
              <a:rPr sz="4400" b="1" spc="-15" dirty="0" smtClean="0">
                <a:solidFill>
                  <a:srgbClr val="E36C09"/>
                </a:solidFill>
                <a:latin typeface="Calibri"/>
                <a:cs typeface="Calibri"/>
              </a:rPr>
              <a:t>fits</a:t>
            </a:r>
            <a:r>
              <a:rPr sz="4400" b="1" spc="20" dirty="0" smtClean="0">
                <a:solidFill>
                  <a:srgbClr val="E36C09"/>
                </a:solidFill>
                <a:latin typeface="Calibri"/>
                <a:cs typeface="Calibri"/>
              </a:rPr>
              <a:t> </a:t>
            </a:r>
            <a:r>
              <a:rPr sz="4400" b="1" spc="-75" dirty="0" smtClean="0">
                <a:solidFill>
                  <a:srgbClr val="E36C09"/>
                </a:solidFill>
                <a:latin typeface="Calibri"/>
                <a:cs typeface="Calibri"/>
              </a:rPr>
              <a:t>f</a:t>
            </a:r>
            <a:r>
              <a:rPr sz="4400" b="1" spc="-20" dirty="0" smtClean="0">
                <a:solidFill>
                  <a:srgbClr val="E36C09"/>
                </a:solidFill>
                <a:latin typeface="Calibri"/>
                <a:cs typeface="Calibri"/>
              </a:rPr>
              <a:t>or</a:t>
            </a:r>
            <a:r>
              <a:rPr sz="4400" b="1" spc="-5" dirty="0" smtClean="0">
                <a:solidFill>
                  <a:srgbClr val="E36C09"/>
                </a:solidFill>
                <a:latin typeface="Calibri"/>
                <a:cs typeface="Calibri"/>
              </a:rPr>
              <a:t> </a:t>
            </a:r>
            <a:r>
              <a:rPr sz="4400" b="1" spc="-20" dirty="0" smtClean="0">
                <a:solidFill>
                  <a:srgbClr val="E36C09"/>
                </a:solidFill>
                <a:latin typeface="Calibri"/>
                <a:cs typeface="Calibri"/>
              </a:rPr>
              <a:t>ela</a:t>
            </a:r>
            <a:r>
              <a:rPr sz="4400" b="1" spc="-80" dirty="0" smtClean="0">
                <a:solidFill>
                  <a:srgbClr val="E36C09"/>
                </a:solidFill>
                <a:latin typeface="Calibri"/>
                <a:cs typeface="Calibri"/>
              </a:rPr>
              <a:t>s</a:t>
            </a:r>
            <a:r>
              <a:rPr sz="4400" b="1" spc="-20" dirty="0" smtClean="0">
                <a:solidFill>
                  <a:srgbClr val="E36C09"/>
                </a:solidFill>
                <a:latin typeface="Calibri"/>
                <a:cs typeface="Calibri"/>
              </a:rPr>
              <a:t>t</a:t>
            </a:r>
            <a:r>
              <a:rPr sz="4400" b="1" spc="-25" dirty="0" smtClean="0">
                <a:solidFill>
                  <a:srgbClr val="E36C09"/>
                </a:solidFill>
                <a:latin typeface="Calibri"/>
                <a:cs typeface="Calibri"/>
              </a:rPr>
              <a:t>i</a:t>
            </a:r>
            <a:r>
              <a:rPr sz="4400" b="1" spc="-20" dirty="0" smtClean="0">
                <a:solidFill>
                  <a:srgbClr val="E36C09"/>
                </a:solidFill>
                <a:latin typeface="Calibri"/>
                <a:cs typeface="Calibri"/>
              </a:rPr>
              <a:t>c</a:t>
            </a:r>
            <a:r>
              <a:rPr sz="4400" b="1" spc="15" dirty="0" smtClean="0">
                <a:solidFill>
                  <a:srgbClr val="E36C09"/>
                </a:solidFill>
                <a:latin typeface="Calibri"/>
                <a:cs typeface="Calibri"/>
              </a:rPr>
              <a:t> </a:t>
            </a:r>
            <a:r>
              <a:rPr sz="4400" b="1" spc="-20" dirty="0" smtClean="0">
                <a:solidFill>
                  <a:srgbClr val="E36C09"/>
                </a:solidFill>
                <a:latin typeface="Calibri"/>
                <a:cs typeface="Calibri"/>
              </a:rPr>
              <a:t>s</a:t>
            </a:r>
            <a:r>
              <a:rPr sz="4400" b="1" spc="-35" dirty="0" smtClean="0">
                <a:solidFill>
                  <a:srgbClr val="E36C09"/>
                </a:solidFill>
                <a:latin typeface="Calibri"/>
                <a:cs typeface="Calibri"/>
              </a:rPr>
              <a:t>c</a:t>
            </a:r>
            <a:r>
              <a:rPr sz="4400" b="1" spc="-15" dirty="0" smtClean="0">
                <a:solidFill>
                  <a:srgbClr val="E36C09"/>
                </a:solidFill>
                <a:latin typeface="Calibri"/>
                <a:cs typeface="Calibri"/>
              </a:rPr>
              <a:t>ali</a:t>
            </a:r>
            <a:r>
              <a:rPr sz="4400" b="1" spc="-45" dirty="0" smtClean="0">
                <a:solidFill>
                  <a:srgbClr val="E36C09"/>
                </a:solidFill>
                <a:latin typeface="Calibri"/>
                <a:cs typeface="Calibri"/>
              </a:rPr>
              <a:t>n</a:t>
            </a:r>
            <a:r>
              <a:rPr sz="4400" b="1" spc="-25" dirty="0" smtClean="0">
                <a:solidFill>
                  <a:srgbClr val="E36C09"/>
                </a:solidFill>
                <a:latin typeface="Calibri"/>
                <a:cs typeface="Calibri"/>
              </a:rPr>
              <a:t>g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803135" y="2711195"/>
            <a:ext cx="1051559" cy="10927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879335" y="2767583"/>
            <a:ext cx="905255" cy="9418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952742" y="2842260"/>
            <a:ext cx="757796" cy="7924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905370" y="3077400"/>
            <a:ext cx="532815" cy="55721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36244" y="1545209"/>
            <a:ext cx="7513955" cy="45008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6870" indent="-344805">
              <a:lnSpc>
                <a:spcPct val="100000"/>
              </a:lnSpc>
              <a:buFont typeface="Arial"/>
              <a:buChar char="•"/>
              <a:tabLst>
                <a:tab pos="356870" algn="l"/>
              </a:tabLst>
            </a:pPr>
            <a:r>
              <a:rPr sz="3200" spc="-30" dirty="0" smtClean="0">
                <a:latin typeface="Calibri"/>
                <a:cs typeface="Calibri"/>
              </a:rPr>
              <a:t>B</a:t>
            </a:r>
            <a:r>
              <a:rPr sz="3200" spc="-75" dirty="0" smtClean="0">
                <a:latin typeface="Calibri"/>
                <a:cs typeface="Calibri"/>
              </a:rPr>
              <a:t>r</a:t>
            </a:r>
            <a:r>
              <a:rPr sz="3200" spc="-20" dirty="0" smtClean="0">
                <a:latin typeface="Calibri"/>
                <a:cs typeface="Calibri"/>
              </a:rPr>
              <a:t>o</a:t>
            </a:r>
            <a:r>
              <a:rPr sz="3200" spc="-5" dirty="0" smtClean="0">
                <a:latin typeface="Calibri"/>
                <a:cs typeface="Calibri"/>
              </a:rPr>
              <a:t> </a:t>
            </a:r>
            <a:r>
              <a:rPr sz="3200" spc="-15" dirty="0" smtClean="0">
                <a:latin typeface="Calibri"/>
                <a:cs typeface="Calibri"/>
              </a:rPr>
              <a:t>IDS</a:t>
            </a:r>
            <a:r>
              <a:rPr sz="3200" spc="20" dirty="0" smtClean="0">
                <a:latin typeface="Calibri"/>
                <a:cs typeface="Calibri"/>
              </a:rPr>
              <a:t> </a:t>
            </a:r>
            <a:r>
              <a:rPr sz="3200" spc="-20" dirty="0" smtClean="0">
                <a:latin typeface="Calibri"/>
                <a:cs typeface="Calibri"/>
              </a:rPr>
              <a:t>p</a:t>
            </a:r>
            <a:r>
              <a:rPr sz="3200" spc="-75" dirty="0" smtClean="0">
                <a:latin typeface="Calibri"/>
                <a:cs typeface="Calibri"/>
              </a:rPr>
              <a:t>r</a:t>
            </a:r>
            <a:r>
              <a:rPr sz="3200" spc="-20" dirty="0" smtClean="0">
                <a:latin typeface="Calibri"/>
                <a:cs typeface="Calibri"/>
              </a:rPr>
              <a:t>o</a:t>
            </a:r>
            <a:r>
              <a:rPr sz="3200" spc="-30" dirty="0" smtClean="0">
                <a:latin typeface="Calibri"/>
                <a:cs typeface="Calibri"/>
              </a:rPr>
              <a:t>c</a:t>
            </a:r>
            <a:r>
              <a:rPr sz="3200" spc="-15" dirty="0" smtClean="0">
                <a:latin typeface="Calibri"/>
                <a:cs typeface="Calibri"/>
              </a:rPr>
              <a:t>essing</a:t>
            </a:r>
            <a:r>
              <a:rPr sz="3200" spc="45" dirty="0" smtClean="0">
                <a:latin typeface="Calibri"/>
                <a:cs typeface="Calibri"/>
              </a:rPr>
              <a:t> </a:t>
            </a:r>
            <a:r>
              <a:rPr sz="3200" spc="-35" dirty="0" smtClean="0">
                <a:latin typeface="Calibri"/>
                <a:cs typeface="Calibri"/>
              </a:rPr>
              <a:t>10</a:t>
            </a:r>
            <a:r>
              <a:rPr sz="3200" spc="-20" dirty="0" smtClean="0">
                <a:latin typeface="Calibri"/>
                <a:cs typeface="Calibri"/>
              </a:rPr>
              <a:t>K</a:t>
            </a:r>
            <a:r>
              <a:rPr sz="3200" spc="60" dirty="0" smtClean="0">
                <a:latin typeface="Calibri"/>
                <a:cs typeface="Calibri"/>
              </a:rPr>
              <a:t> </a:t>
            </a:r>
            <a:r>
              <a:rPr sz="3200" spc="-20" dirty="0" smtClean="0">
                <a:latin typeface="Calibri"/>
                <a:cs typeface="Calibri"/>
              </a:rPr>
              <a:t>p</a:t>
            </a:r>
            <a:r>
              <a:rPr sz="3200" spc="-50" dirty="0" smtClean="0">
                <a:latin typeface="Calibri"/>
                <a:cs typeface="Calibri"/>
              </a:rPr>
              <a:t>k</a:t>
            </a:r>
            <a:r>
              <a:rPr sz="3200" spc="-10" dirty="0" smtClean="0">
                <a:latin typeface="Calibri"/>
                <a:cs typeface="Calibri"/>
              </a:rPr>
              <a:t>t</a:t>
            </a:r>
            <a:r>
              <a:rPr sz="3200" spc="-15" dirty="0" smtClean="0">
                <a:latin typeface="Calibri"/>
                <a:cs typeface="Calibri"/>
              </a:rPr>
              <a:t>s</a:t>
            </a:r>
            <a:r>
              <a:rPr sz="3200" spc="-100" dirty="0" smtClean="0">
                <a:latin typeface="Calibri"/>
                <a:cs typeface="Calibri"/>
              </a:rPr>
              <a:t>/</a:t>
            </a:r>
            <a:r>
              <a:rPr sz="3200" spc="-15" dirty="0" smtClean="0">
                <a:latin typeface="Calibri"/>
                <a:cs typeface="Calibri"/>
              </a:rPr>
              <a:t>sec</a:t>
            </a:r>
            <a:endParaRPr sz="3200" dirty="0">
              <a:latin typeface="Calibri"/>
              <a:cs typeface="Calibri"/>
            </a:endParaRPr>
          </a:p>
          <a:p>
            <a:pPr>
              <a:lnSpc>
                <a:spcPts val="650"/>
              </a:lnSpc>
              <a:spcBef>
                <a:spcPts val="40"/>
              </a:spcBef>
              <a:buFont typeface="Arial"/>
              <a:buChar char="•"/>
            </a:pPr>
            <a:endParaRPr sz="650" dirty="0"/>
          </a:p>
          <a:p>
            <a:pPr marL="756285" lvl="1" indent="-287020">
              <a:lnSpc>
                <a:spcPct val="100000"/>
              </a:lnSpc>
              <a:buFont typeface="Arial"/>
              <a:buChar char="–"/>
              <a:tabLst>
                <a:tab pos="756285" algn="l"/>
              </a:tabLst>
            </a:pPr>
            <a:r>
              <a:rPr sz="2800" i="1" spc="-70" dirty="0" smtClean="0">
                <a:latin typeface="Calibri"/>
                <a:cs typeface="Calibri"/>
              </a:rPr>
              <a:t>A</a:t>
            </a:r>
            <a:r>
              <a:rPr sz="2800" i="1" spc="0" dirty="0" smtClean="0">
                <a:latin typeface="Calibri"/>
                <a:cs typeface="Calibri"/>
              </a:rPr>
              <a:t>t</a:t>
            </a:r>
            <a:r>
              <a:rPr sz="2800" i="1" spc="-40" dirty="0" smtClean="0">
                <a:latin typeface="Calibri"/>
                <a:cs typeface="Calibri"/>
              </a:rPr>
              <a:t> </a:t>
            </a:r>
            <a:r>
              <a:rPr sz="2800" i="1" spc="-10" dirty="0" smtClean="0">
                <a:latin typeface="Calibri"/>
                <a:cs typeface="Calibri"/>
              </a:rPr>
              <a:t>18</a:t>
            </a:r>
            <a:r>
              <a:rPr sz="2800" i="1" spc="0" dirty="0" smtClean="0">
                <a:latin typeface="Calibri"/>
                <a:cs typeface="Calibri"/>
              </a:rPr>
              <a:t>0</a:t>
            </a:r>
            <a:r>
              <a:rPr sz="2800" i="1" spc="25" dirty="0" smtClean="0">
                <a:latin typeface="Calibri"/>
                <a:cs typeface="Calibri"/>
              </a:rPr>
              <a:t> </a:t>
            </a:r>
            <a:r>
              <a:rPr sz="2800" i="1" spc="5" dirty="0" smtClean="0">
                <a:latin typeface="Calibri"/>
                <a:cs typeface="Calibri"/>
              </a:rPr>
              <a:t>s</a:t>
            </a:r>
            <a:r>
              <a:rPr sz="2800" i="1" spc="0" dirty="0" smtClean="0">
                <a:latin typeface="Calibri"/>
                <a:cs typeface="Calibri"/>
              </a:rPr>
              <a:t>ec:</a:t>
            </a:r>
            <a:r>
              <a:rPr sz="2800" i="1" spc="-25" dirty="0" smtClean="0">
                <a:latin typeface="Calibri"/>
                <a:cs typeface="Calibri"/>
              </a:rPr>
              <a:t> </a:t>
            </a:r>
            <a:r>
              <a:rPr sz="2800" spc="-15" dirty="0" smtClean="0">
                <a:latin typeface="Calibri"/>
                <a:cs typeface="Calibri"/>
              </a:rPr>
              <a:t>m</a:t>
            </a:r>
            <a:r>
              <a:rPr sz="2800" spc="-20" dirty="0" smtClean="0">
                <a:latin typeface="Calibri"/>
                <a:cs typeface="Calibri"/>
              </a:rPr>
              <a:t>o</a:t>
            </a:r>
            <a:r>
              <a:rPr sz="2800" spc="-25" dirty="0" smtClean="0">
                <a:latin typeface="Calibri"/>
                <a:cs typeface="Calibri"/>
              </a:rPr>
              <a:t>v</a:t>
            </a:r>
            <a:r>
              <a:rPr sz="2800" spc="0" dirty="0" smtClean="0">
                <a:latin typeface="Calibri"/>
                <a:cs typeface="Calibri"/>
              </a:rPr>
              <a:t>e</a:t>
            </a:r>
            <a:r>
              <a:rPr sz="2800" spc="-20" dirty="0" smtClean="0">
                <a:latin typeface="Calibri"/>
                <a:cs typeface="Calibri"/>
              </a:rPr>
              <a:t> </a:t>
            </a:r>
            <a:r>
              <a:rPr sz="2800" spc="0" dirty="0" smtClean="0">
                <a:latin typeface="Calibri"/>
                <a:cs typeface="Calibri"/>
              </a:rPr>
              <a:t>H</a:t>
            </a:r>
            <a:r>
              <a:rPr sz="2800" spc="40" dirty="0" smtClean="0">
                <a:latin typeface="Calibri"/>
                <a:cs typeface="Calibri"/>
              </a:rPr>
              <a:t>T</a:t>
            </a:r>
            <a:r>
              <a:rPr sz="2800" spc="0" dirty="0" smtClean="0">
                <a:latin typeface="Calibri"/>
                <a:cs typeface="Calibri"/>
              </a:rPr>
              <a:t>TP</a:t>
            </a:r>
            <a:r>
              <a:rPr sz="2800" spc="-25" dirty="0" smtClean="0">
                <a:latin typeface="Calibri"/>
                <a:cs typeface="Calibri"/>
              </a:rPr>
              <a:t> </a:t>
            </a:r>
            <a:r>
              <a:rPr sz="2800" spc="0" dirty="0" smtClean="0">
                <a:latin typeface="Calibri"/>
                <a:cs typeface="Calibri"/>
              </a:rPr>
              <a:t>f</a:t>
            </a:r>
            <a:r>
              <a:rPr sz="2800" spc="5" dirty="0" smtClean="0">
                <a:latin typeface="Calibri"/>
                <a:cs typeface="Calibri"/>
              </a:rPr>
              <a:t>l</a:t>
            </a:r>
            <a:r>
              <a:rPr sz="2800" spc="0" dirty="0" smtClean="0">
                <a:latin typeface="Calibri"/>
                <a:cs typeface="Calibri"/>
              </a:rPr>
              <a:t>o</a:t>
            </a:r>
            <a:r>
              <a:rPr sz="2800" spc="-15" dirty="0" smtClean="0">
                <a:latin typeface="Calibri"/>
                <a:cs typeface="Calibri"/>
              </a:rPr>
              <a:t>w</a:t>
            </a:r>
            <a:r>
              <a:rPr sz="2800" spc="0" dirty="0" smtClean="0">
                <a:latin typeface="Calibri"/>
                <a:cs typeface="Calibri"/>
              </a:rPr>
              <a:t>s</a:t>
            </a:r>
            <a:r>
              <a:rPr sz="2800" spc="-55" dirty="0" smtClean="0">
                <a:latin typeface="Calibri"/>
                <a:cs typeface="Calibri"/>
              </a:rPr>
              <a:t> </a:t>
            </a:r>
            <a:r>
              <a:rPr sz="2800" spc="-15" dirty="0" smtClean="0">
                <a:latin typeface="Calibri"/>
                <a:cs typeface="Calibri"/>
              </a:rPr>
              <a:t>(</a:t>
            </a:r>
            <a:r>
              <a:rPr sz="2800" spc="-10" dirty="0" smtClean="0">
                <a:latin typeface="Calibri"/>
                <a:cs typeface="Calibri"/>
              </a:rPr>
              <a:t>489</a:t>
            </a:r>
            <a:r>
              <a:rPr sz="2800" spc="0" dirty="0" smtClean="0">
                <a:latin typeface="Calibri"/>
                <a:cs typeface="Calibri"/>
              </a:rPr>
              <a:t>)</a:t>
            </a:r>
            <a:r>
              <a:rPr sz="2800" spc="40" dirty="0" smtClean="0">
                <a:latin typeface="Calibri"/>
                <a:cs typeface="Calibri"/>
              </a:rPr>
              <a:t> </a:t>
            </a:r>
            <a:r>
              <a:rPr sz="2800" spc="-30" dirty="0" smtClean="0">
                <a:latin typeface="Calibri"/>
                <a:cs typeface="Calibri"/>
              </a:rPr>
              <a:t>t</a:t>
            </a:r>
            <a:r>
              <a:rPr sz="2800" spc="0" dirty="0" smtClean="0">
                <a:latin typeface="Calibri"/>
                <a:cs typeface="Calibri"/>
              </a:rPr>
              <a:t>o </a:t>
            </a:r>
            <a:r>
              <a:rPr sz="2800" spc="-20" dirty="0" smtClean="0">
                <a:latin typeface="Calibri"/>
                <a:cs typeface="Calibri"/>
              </a:rPr>
              <a:t>n</a:t>
            </a:r>
            <a:r>
              <a:rPr sz="2800" spc="-30" dirty="0" smtClean="0">
                <a:latin typeface="Calibri"/>
                <a:cs typeface="Calibri"/>
              </a:rPr>
              <a:t>e</a:t>
            </a:r>
            <a:r>
              <a:rPr sz="2800" spc="0" dirty="0" smtClean="0">
                <a:latin typeface="Calibri"/>
                <a:cs typeface="Calibri"/>
              </a:rPr>
              <a:t>w</a:t>
            </a:r>
            <a:r>
              <a:rPr sz="2800" spc="15" dirty="0" smtClean="0">
                <a:latin typeface="Calibri"/>
                <a:cs typeface="Calibri"/>
              </a:rPr>
              <a:t> </a:t>
            </a:r>
            <a:r>
              <a:rPr sz="2800" spc="-15" dirty="0" smtClean="0">
                <a:latin typeface="Calibri"/>
                <a:cs typeface="Calibri"/>
              </a:rPr>
              <a:t>I</a:t>
            </a:r>
            <a:r>
              <a:rPr sz="2800" spc="0" dirty="0" smtClean="0">
                <a:latin typeface="Calibri"/>
                <a:cs typeface="Calibri"/>
              </a:rPr>
              <a:t>DS</a:t>
            </a:r>
            <a:endParaRPr sz="2800" dirty="0">
              <a:latin typeface="Calibri"/>
              <a:cs typeface="Calibri"/>
            </a:endParaRPr>
          </a:p>
          <a:p>
            <a:pPr lvl="1">
              <a:lnSpc>
                <a:spcPts val="650"/>
              </a:lnSpc>
              <a:spcBef>
                <a:spcPts val="23"/>
              </a:spcBef>
              <a:buFont typeface="Arial"/>
              <a:buChar char="–"/>
            </a:pPr>
            <a:endParaRPr sz="650" dirty="0"/>
          </a:p>
          <a:p>
            <a:pPr marL="756285" lvl="1" indent="-287020">
              <a:lnSpc>
                <a:spcPct val="100000"/>
              </a:lnSpc>
              <a:buFont typeface="Arial"/>
              <a:buChar char="–"/>
              <a:tabLst>
                <a:tab pos="756285" algn="l"/>
              </a:tabLst>
            </a:pPr>
            <a:r>
              <a:rPr sz="2800" i="1" spc="-65" dirty="0" smtClean="0">
                <a:latin typeface="Calibri"/>
                <a:cs typeface="Calibri"/>
              </a:rPr>
              <a:t>A</a:t>
            </a:r>
            <a:r>
              <a:rPr sz="2800" i="1" spc="0" dirty="0" smtClean="0">
                <a:latin typeface="Calibri"/>
                <a:cs typeface="Calibri"/>
              </a:rPr>
              <a:t>t</a:t>
            </a:r>
            <a:r>
              <a:rPr sz="2800" i="1" spc="-40" dirty="0" smtClean="0">
                <a:latin typeface="Calibri"/>
                <a:cs typeface="Calibri"/>
              </a:rPr>
              <a:t> </a:t>
            </a:r>
            <a:r>
              <a:rPr sz="2800" i="1" spc="0" dirty="0" smtClean="0">
                <a:latin typeface="Calibri"/>
                <a:cs typeface="Calibri"/>
              </a:rPr>
              <a:t>3</a:t>
            </a:r>
            <a:r>
              <a:rPr sz="2800" i="1" spc="-15" dirty="0" smtClean="0">
                <a:latin typeface="Calibri"/>
                <a:cs typeface="Calibri"/>
              </a:rPr>
              <a:t>6</a:t>
            </a:r>
            <a:r>
              <a:rPr sz="2800" i="1" spc="0" dirty="0" smtClean="0">
                <a:latin typeface="Calibri"/>
                <a:cs typeface="Calibri"/>
              </a:rPr>
              <a:t>0</a:t>
            </a:r>
            <a:r>
              <a:rPr sz="2800" i="1" spc="30" dirty="0" smtClean="0">
                <a:latin typeface="Calibri"/>
                <a:cs typeface="Calibri"/>
              </a:rPr>
              <a:t> </a:t>
            </a:r>
            <a:r>
              <a:rPr sz="2800" i="1" spc="5" dirty="0" smtClean="0">
                <a:latin typeface="Calibri"/>
                <a:cs typeface="Calibri"/>
              </a:rPr>
              <a:t>s</a:t>
            </a:r>
            <a:r>
              <a:rPr sz="2800" i="1" spc="0" dirty="0" smtClean="0">
                <a:latin typeface="Calibri"/>
                <a:cs typeface="Calibri"/>
              </a:rPr>
              <a:t>e</a:t>
            </a:r>
            <a:r>
              <a:rPr sz="2800" i="1" spc="5" dirty="0" smtClean="0">
                <a:latin typeface="Calibri"/>
                <a:cs typeface="Calibri"/>
              </a:rPr>
              <a:t>c</a:t>
            </a:r>
            <a:r>
              <a:rPr sz="2800" i="1" spc="0" dirty="0" smtClean="0">
                <a:latin typeface="Calibri"/>
                <a:cs typeface="Calibri"/>
              </a:rPr>
              <a:t>:</a:t>
            </a:r>
            <a:r>
              <a:rPr sz="2800" i="1" spc="-30" dirty="0" smtClean="0">
                <a:latin typeface="Calibri"/>
                <a:cs typeface="Calibri"/>
              </a:rPr>
              <a:t> </a:t>
            </a:r>
            <a:r>
              <a:rPr sz="2800" spc="-15" dirty="0" smtClean="0">
                <a:latin typeface="Calibri"/>
                <a:cs typeface="Calibri"/>
              </a:rPr>
              <a:t>m</a:t>
            </a:r>
            <a:r>
              <a:rPr sz="2800" spc="-20" dirty="0" smtClean="0">
                <a:latin typeface="Calibri"/>
                <a:cs typeface="Calibri"/>
              </a:rPr>
              <a:t>o</a:t>
            </a:r>
            <a:r>
              <a:rPr sz="2800" spc="-25" dirty="0" smtClean="0">
                <a:latin typeface="Calibri"/>
                <a:cs typeface="Calibri"/>
              </a:rPr>
              <a:t>v</a:t>
            </a:r>
            <a:r>
              <a:rPr sz="2800" spc="0" dirty="0" smtClean="0">
                <a:latin typeface="Calibri"/>
                <a:cs typeface="Calibri"/>
              </a:rPr>
              <a:t>e</a:t>
            </a:r>
            <a:r>
              <a:rPr sz="2800" spc="-10" dirty="0" smtClean="0">
                <a:latin typeface="Calibri"/>
                <a:cs typeface="Calibri"/>
              </a:rPr>
              <a:t> </a:t>
            </a:r>
            <a:r>
              <a:rPr sz="2800" spc="-15" dirty="0" smtClean="0">
                <a:latin typeface="Calibri"/>
                <a:cs typeface="Calibri"/>
              </a:rPr>
              <a:t>b</a:t>
            </a:r>
            <a:r>
              <a:rPr sz="2800" spc="0" dirty="0" smtClean="0">
                <a:latin typeface="Calibri"/>
                <a:cs typeface="Calibri"/>
              </a:rPr>
              <a:t>a</a:t>
            </a:r>
            <a:r>
              <a:rPr sz="2800" spc="-15" dirty="0" smtClean="0">
                <a:latin typeface="Calibri"/>
                <a:cs typeface="Calibri"/>
              </a:rPr>
              <a:t>c</a:t>
            </a:r>
            <a:r>
              <a:rPr sz="2800" spc="0" dirty="0" smtClean="0">
                <a:latin typeface="Calibri"/>
                <a:cs typeface="Calibri"/>
              </a:rPr>
              <a:t>k </a:t>
            </a:r>
            <a:r>
              <a:rPr sz="2800" spc="-20" dirty="0" smtClean="0">
                <a:latin typeface="Calibri"/>
                <a:cs typeface="Calibri"/>
              </a:rPr>
              <a:t>t</a:t>
            </a:r>
            <a:r>
              <a:rPr sz="2800" spc="0" dirty="0" smtClean="0">
                <a:latin typeface="Calibri"/>
                <a:cs typeface="Calibri"/>
              </a:rPr>
              <a:t>o old</a:t>
            </a:r>
            <a:r>
              <a:rPr sz="2800" spc="-15" dirty="0" smtClean="0">
                <a:latin typeface="Calibri"/>
                <a:cs typeface="Calibri"/>
              </a:rPr>
              <a:t> I</a:t>
            </a:r>
            <a:r>
              <a:rPr sz="2800" spc="0" dirty="0" smtClean="0">
                <a:latin typeface="Calibri"/>
                <a:cs typeface="Calibri"/>
              </a:rPr>
              <a:t>DS</a:t>
            </a:r>
            <a:endParaRPr sz="2800" dirty="0">
              <a:latin typeface="Calibri"/>
              <a:cs typeface="Calibri"/>
            </a:endParaRPr>
          </a:p>
          <a:p>
            <a:pPr lvl="1">
              <a:lnSpc>
                <a:spcPts val="750"/>
              </a:lnSpc>
              <a:spcBef>
                <a:spcPts val="25"/>
              </a:spcBef>
              <a:buFont typeface="Arial"/>
              <a:buChar char="–"/>
            </a:pPr>
            <a:endParaRPr sz="750" dirty="0"/>
          </a:p>
          <a:p>
            <a:pPr marL="356870" indent="-344805">
              <a:lnSpc>
                <a:spcPct val="100000"/>
              </a:lnSpc>
              <a:buFont typeface="Arial"/>
              <a:buChar char="•"/>
              <a:tabLst>
                <a:tab pos="356870" algn="l"/>
              </a:tabLst>
            </a:pPr>
            <a:r>
              <a:rPr sz="3200" spc="-15" dirty="0" smtClean="0">
                <a:latin typeface="Calibri"/>
                <a:cs typeface="Calibri"/>
              </a:rPr>
              <a:t>SLAs: </a:t>
            </a:r>
            <a:r>
              <a:rPr sz="3200" spc="-35" dirty="0" smtClean="0">
                <a:latin typeface="Calibri"/>
                <a:cs typeface="Calibri"/>
              </a:rPr>
              <a:t>2</a:t>
            </a:r>
            <a:r>
              <a:rPr sz="3200" spc="-30" dirty="0" smtClean="0">
                <a:latin typeface="Calibri"/>
                <a:cs typeface="Calibri"/>
              </a:rPr>
              <a:t>60</a:t>
            </a:r>
            <a:r>
              <a:rPr sz="3200" spc="-20" dirty="0" smtClean="0">
                <a:latin typeface="Calibri"/>
                <a:cs typeface="Calibri"/>
              </a:rPr>
              <a:t>ms</a:t>
            </a:r>
            <a:r>
              <a:rPr sz="3200" spc="55" dirty="0" smtClean="0">
                <a:latin typeface="Calibri"/>
                <a:cs typeface="Calibri"/>
              </a:rPr>
              <a:t> </a:t>
            </a:r>
            <a:r>
              <a:rPr sz="3200" spc="-30" dirty="0" smtClean="0">
                <a:latin typeface="Calibri"/>
                <a:cs typeface="Calibri"/>
              </a:rPr>
              <a:t>t</a:t>
            </a:r>
            <a:r>
              <a:rPr sz="3200" spc="-20" dirty="0" smtClean="0">
                <a:latin typeface="Calibri"/>
                <a:cs typeface="Calibri"/>
              </a:rPr>
              <a:t>o</a:t>
            </a:r>
            <a:r>
              <a:rPr sz="3200" spc="-5" dirty="0" smtClean="0">
                <a:latin typeface="Calibri"/>
                <a:cs typeface="Calibri"/>
              </a:rPr>
              <a:t> </a:t>
            </a:r>
            <a:r>
              <a:rPr sz="3200" spc="-40" dirty="0" smtClean="0">
                <a:latin typeface="Calibri"/>
                <a:cs typeface="Calibri"/>
              </a:rPr>
              <a:t>m</a:t>
            </a:r>
            <a:r>
              <a:rPr sz="3200" spc="-50" dirty="0" smtClean="0">
                <a:latin typeface="Calibri"/>
                <a:cs typeface="Calibri"/>
              </a:rPr>
              <a:t>o</a:t>
            </a:r>
            <a:r>
              <a:rPr sz="3200" spc="-40" dirty="0" smtClean="0">
                <a:latin typeface="Calibri"/>
                <a:cs typeface="Calibri"/>
              </a:rPr>
              <a:t>v</a:t>
            </a:r>
            <a:r>
              <a:rPr sz="3200" spc="-20" dirty="0" smtClean="0">
                <a:latin typeface="Calibri"/>
                <a:cs typeface="Calibri"/>
              </a:rPr>
              <a:t>e</a:t>
            </a:r>
            <a:r>
              <a:rPr sz="3200" spc="35" dirty="0" smtClean="0">
                <a:latin typeface="Calibri"/>
                <a:cs typeface="Calibri"/>
              </a:rPr>
              <a:t> </a:t>
            </a:r>
            <a:r>
              <a:rPr sz="3200" spc="-15" dirty="0" smtClean="0">
                <a:latin typeface="Calibri"/>
                <a:cs typeface="Calibri"/>
              </a:rPr>
              <a:t>(los</a:t>
            </a:r>
            <a:r>
              <a:rPr sz="3200" spc="0" dirty="0" smtClean="0">
                <a:latin typeface="Calibri"/>
                <a:cs typeface="Calibri"/>
              </a:rPr>
              <a:t>s</a:t>
            </a:r>
            <a:r>
              <a:rPr sz="3200" spc="-5" dirty="0" smtClean="0">
                <a:latin typeface="Calibri"/>
                <a:cs typeface="Calibri"/>
              </a:rPr>
              <a:t>-f</a:t>
            </a:r>
            <a:r>
              <a:rPr sz="3200" spc="-75" dirty="0" smtClean="0">
                <a:latin typeface="Calibri"/>
                <a:cs typeface="Calibri"/>
              </a:rPr>
              <a:t>r</a:t>
            </a:r>
            <a:r>
              <a:rPr sz="3200" spc="-20" dirty="0" smtClean="0">
                <a:latin typeface="Calibri"/>
                <a:cs typeface="Calibri"/>
              </a:rPr>
              <a:t>e</a:t>
            </a:r>
            <a:r>
              <a:rPr sz="3200" spc="-30" dirty="0" smtClean="0">
                <a:latin typeface="Calibri"/>
                <a:cs typeface="Calibri"/>
              </a:rPr>
              <a:t>e</a:t>
            </a:r>
            <a:r>
              <a:rPr sz="3200" spc="-10" dirty="0" smtClean="0">
                <a:latin typeface="Calibri"/>
                <a:cs typeface="Calibri"/>
              </a:rPr>
              <a:t>)</a:t>
            </a:r>
            <a:endParaRPr sz="3200" dirty="0">
              <a:latin typeface="Calibri"/>
              <a:cs typeface="Calibri"/>
            </a:endParaRPr>
          </a:p>
          <a:p>
            <a:pPr>
              <a:lnSpc>
                <a:spcPts val="750"/>
              </a:lnSpc>
              <a:spcBef>
                <a:spcPts val="20"/>
              </a:spcBef>
              <a:buFont typeface="Arial"/>
              <a:buChar char="•"/>
            </a:pPr>
            <a:endParaRPr sz="750" dirty="0"/>
          </a:p>
          <a:p>
            <a:pPr marL="356870" indent="-344805">
              <a:lnSpc>
                <a:spcPct val="100000"/>
              </a:lnSpc>
              <a:buFont typeface="Arial"/>
              <a:buChar char="•"/>
              <a:tabLst>
                <a:tab pos="356870" algn="l"/>
              </a:tabLst>
            </a:pPr>
            <a:r>
              <a:rPr sz="3200" spc="-20" dirty="0" smtClean="0">
                <a:latin typeface="Calibri"/>
                <a:cs typeface="Calibri"/>
              </a:rPr>
              <a:t>Ac</a:t>
            </a:r>
            <a:r>
              <a:rPr sz="3200" spc="-30" dirty="0" smtClean="0">
                <a:latin typeface="Calibri"/>
                <a:cs typeface="Calibri"/>
              </a:rPr>
              <a:t>c</a:t>
            </a:r>
            <a:r>
              <a:rPr sz="3200" spc="-20" dirty="0" smtClean="0">
                <a:latin typeface="Calibri"/>
                <a:cs typeface="Calibri"/>
              </a:rPr>
              <a:t>u</a:t>
            </a:r>
            <a:r>
              <a:rPr sz="3200" spc="-95" dirty="0" smtClean="0">
                <a:latin typeface="Calibri"/>
                <a:cs typeface="Calibri"/>
              </a:rPr>
              <a:t>r</a:t>
            </a:r>
            <a:r>
              <a:rPr sz="3200" spc="-15" dirty="0" smtClean="0">
                <a:latin typeface="Calibri"/>
                <a:cs typeface="Calibri"/>
              </a:rPr>
              <a:t>acy:</a:t>
            </a:r>
            <a:r>
              <a:rPr sz="3200" spc="20" dirty="0" smtClean="0">
                <a:latin typeface="Calibri"/>
                <a:cs typeface="Calibri"/>
              </a:rPr>
              <a:t> </a:t>
            </a:r>
            <a:r>
              <a:rPr sz="3200" spc="-20" dirty="0" smtClean="0">
                <a:latin typeface="Calibri"/>
                <a:cs typeface="Calibri"/>
              </a:rPr>
              <a:t>same</a:t>
            </a:r>
            <a:r>
              <a:rPr sz="3200" spc="35" dirty="0" smtClean="0">
                <a:latin typeface="Calibri"/>
                <a:cs typeface="Calibri"/>
              </a:rPr>
              <a:t> </a:t>
            </a:r>
            <a:r>
              <a:rPr sz="3200" spc="-5" dirty="0" smtClean="0">
                <a:latin typeface="Calibri"/>
                <a:cs typeface="Calibri"/>
              </a:rPr>
              <a:t>l</a:t>
            </a:r>
            <a:r>
              <a:rPr sz="3200" spc="-20" dirty="0" smtClean="0">
                <a:latin typeface="Calibri"/>
                <a:cs typeface="Calibri"/>
              </a:rPr>
              <a:t>og</a:t>
            </a:r>
            <a:r>
              <a:rPr sz="3200" spc="-5" dirty="0" smtClean="0">
                <a:latin typeface="Calibri"/>
                <a:cs typeface="Calibri"/>
              </a:rPr>
              <a:t> </a:t>
            </a:r>
            <a:r>
              <a:rPr sz="3200" spc="-20" dirty="0" smtClean="0">
                <a:latin typeface="Calibri"/>
                <a:cs typeface="Calibri"/>
              </a:rPr>
              <a:t>e</a:t>
            </a:r>
            <a:r>
              <a:rPr sz="3200" spc="-40" dirty="0" smtClean="0">
                <a:latin typeface="Calibri"/>
                <a:cs typeface="Calibri"/>
              </a:rPr>
              <a:t>n</a:t>
            </a:r>
            <a:r>
              <a:rPr sz="3200" spc="-10" dirty="0" smtClean="0">
                <a:latin typeface="Calibri"/>
                <a:cs typeface="Calibri"/>
              </a:rPr>
              <a:t>t</a:t>
            </a:r>
            <a:r>
              <a:rPr sz="3200" spc="-25" dirty="0" smtClean="0">
                <a:latin typeface="Calibri"/>
                <a:cs typeface="Calibri"/>
              </a:rPr>
              <a:t>r</a:t>
            </a:r>
            <a:r>
              <a:rPr sz="3200" spc="-5" dirty="0" smtClean="0">
                <a:latin typeface="Calibri"/>
                <a:cs typeface="Calibri"/>
              </a:rPr>
              <a:t>i</a:t>
            </a:r>
            <a:r>
              <a:rPr sz="3200" spc="-15" dirty="0" smtClean="0">
                <a:latin typeface="Calibri"/>
                <a:cs typeface="Calibri"/>
              </a:rPr>
              <a:t>es</a:t>
            </a:r>
            <a:r>
              <a:rPr sz="3200" spc="-5" dirty="0" smtClean="0">
                <a:latin typeface="Calibri"/>
                <a:cs typeface="Calibri"/>
              </a:rPr>
              <a:t> </a:t>
            </a:r>
            <a:r>
              <a:rPr sz="3200" spc="-15" dirty="0" smtClean="0">
                <a:latin typeface="Calibri"/>
                <a:cs typeface="Calibri"/>
              </a:rPr>
              <a:t>as</a:t>
            </a:r>
            <a:r>
              <a:rPr sz="3200" spc="15" dirty="0" smtClean="0">
                <a:latin typeface="Calibri"/>
                <a:cs typeface="Calibri"/>
              </a:rPr>
              <a:t> </a:t>
            </a:r>
            <a:r>
              <a:rPr sz="3200" spc="-15" dirty="0" smtClean="0">
                <a:latin typeface="Calibri"/>
                <a:cs typeface="Calibri"/>
              </a:rPr>
              <a:t>us</a:t>
            </a:r>
            <a:r>
              <a:rPr sz="3200" spc="-5" dirty="0" smtClean="0">
                <a:latin typeface="Calibri"/>
                <a:cs typeface="Calibri"/>
              </a:rPr>
              <a:t>i</a:t>
            </a:r>
            <a:r>
              <a:rPr sz="3200" spc="-20" dirty="0" smtClean="0">
                <a:latin typeface="Calibri"/>
                <a:cs typeface="Calibri"/>
              </a:rPr>
              <a:t>ng</a:t>
            </a:r>
            <a:r>
              <a:rPr sz="3200" spc="25" dirty="0" smtClean="0">
                <a:latin typeface="Calibri"/>
                <a:cs typeface="Calibri"/>
              </a:rPr>
              <a:t> </a:t>
            </a:r>
            <a:r>
              <a:rPr sz="3200" spc="-20" dirty="0" smtClean="0">
                <a:latin typeface="Calibri"/>
                <a:cs typeface="Calibri"/>
              </a:rPr>
              <a:t>one</a:t>
            </a:r>
            <a:r>
              <a:rPr sz="3200" spc="-5" dirty="0" smtClean="0">
                <a:latin typeface="Calibri"/>
                <a:cs typeface="Calibri"/>
              </a:rPr>
              <a:t> </a:t>
            </a:r>
            <a:r>
              <a:rPr sz="3200" spc="-10" dirty="0" smtClean="0">
                <a:latin typeface="Calibri"/>
                <a:cs typeface="Calibri"/>
              </a:rPr>
              <a:t>I</a:t>
            </a:r>
            <a:r>
              <a:rPr sz="3200" spc="-15" dirty="0" smtClean="0">
                <a:latin typeface="Calibri"/>
                <a:cs typeface="Calibri"/>
              </a:rPr>
              <a:t>DS</a:t>
            </a:r>
            <a:endParaRPr sz="3200" dirty="0">
              <a:latin typeface="Calibri"/>
              <a:cs typeface="Calibri"/>
            </a:endParaRPr>
          </a:p>
          <a:p>
            <a:pPr>
              <a:lnSpc>
                <a:spcPts val="700"/>
              </a:lnSpc>
              <a:spcBef>
                <a:spcPts val="15"/>
              </a:spcBef>
              <a:buFont typeface="Arial"/>
              <a:buChar char="•"/>
            </a:pPr>
            <a:endParaRPr sz="700" dirty="0"/>
          </a:p>
          <a:p>
            <a:pPr marL="756285" lvl="1" indent="-287020">
              <a:lnSpc>
                <a:spcPct val="100000"/>
              </a:lnSpc>
              <a:buFont typeface="Arial"/>
              <a:buChar char="–"/>
              <a:tabLst>
                <a:tab pos="756285" algn="l"/>
              </a:tabLst>
            </a:pPr>
            <a:r>
              <a:rPr sz="2800" spc="-10" dirty="0" smtClean="0">
                <a:latin typeface="Calibri"/>
                <a:cs typeface="Calibri"/>
              </a:rPr>
              <a:t>V</a:t>
            </a:r>
            <a:r>
              <a:rPr sz="2800" spc="0" dirty="0" smtClean="0">
                <a:latin typeface="Calibri"/>
                <a:cs typeface="Calibri"/>
              </a:rPr>
              <a:t>M</a:t>
            </a:r>
            <a:r>
              <a:rPr sz="2800" spc="-15" dirty="0" smtClean="0">
                <a:latin typeface="Calibri"/>
                <a:cs typeface="Calibri"/>
              </a:rPr>
              <a:t> </a:t>
            </a:r>
            <a:r>
              <a:rPr sz="2800" spc="-45" dirty="0" smtClean="0">
                <a:latin typeface="Calibri"/>
                <a:cs typeface="Calibri"/>
              </a:rPr>
              <a:t>r</a:t>
            </a:r>
            <a:r>
              <a:rPr sz="2800" spc="0" dirty="0" smtClean="0">
                <a:latin typeface="Calibri"/>
                <a:cs typeface="Calibri"/>
              </a:rPr>
              <a:t>e</a:t>
            </a:r>
            <a:r>
              <a:rPr sz="2800" spc="-20" dirty="0" smtClean="0">
                <a:latin typeface="Calibri"/>
                <a:cs typeface="Calibri"/>
              </a:rPr>
              <a:t>p</a:t>
            </a:r>
            <a:r>
              <a:rPr sz="2800" spc="0" dirty="0" smtClean="0">
                <a:latin typeface="Calibri"/>
                <a:cs typeface="Calibri"/>
              </a:rPr>
              <a:t>li</a:t>
            </a:r>
            <a:r>
              <a:rPr sz="2800" spc="-35" dirty="0" smtClean="0">
                <a:latin typeface="Calibri"/>
                <a:cs typeface="Calibri"/>
              </a:rPr>
              <a:t>c</a:t>
            </a:r>
            <a:r>
              <a:rPr sz="2800" spc="-30" dirty="0" smtClean="0">
                <a:latin typeface="Calibri"/>
                <a:cs typeface="Calibri"/>
              </a:rPr>
              <a:t>a</a:t>
            </a:r>
            <a:r>
              <a:rPr sz="2800" spc="0" dirty="0" smtClean="0">
                <a:latin typeface="Calibri"/>
                <a:cs typeface="Calibri"/>
              </a:rPr>
              <a:t>tion:</a:t>
            </a:r>
            <a:r>
              <a:rPr sz="2800" spc="-25" dirty="0" smtClean="0">
                <a:latin typeface="Calibri"/>
                <a:cs typeface="Calibri"/>
              </a:rPr>
              <a:t> </a:t>
            </a:r>
            <a:r>
              <a:rPr sz="2800" spc="0" dirty="0" smtClean="0">
                <a:latin typeface="Calibri"/>
                <a:cs typeface="Calibri"/>
              </a:rPr>
              <a:t>i</a:t>
            </a:r>
            <a:r>
              <a:rPr sz="2800" spc="-15" dirty="0" smtClean="0">
                <a:latin typeface="Calibri"/>
                <a:cs typeface="Calibri"/>
              </a:rPr>
              <a:t>n</a:t>
            </a:r>
            <a:r>
              <a:rPr sz="2800" spc="-40" dirty="0" smtClean="0">
                <a:latin typeface="Calibri"/>
                <a:cs typeface="Calibri"/>
              </a:rPr>
              <a:t>c</a:t>
            </a:r>
            <a:r>
              <a:rPr sz="2800" spc="0" dirty="0" smtClean="0">
                <a:latin typeface="Calibri"/>
                <a:cs typeface="Calibri"/>
              </a:rPr>
              <a:t>o</a:t>
            </a:r>
            <a:r>
              <a:rPr sz="2800" spc="5" dirty="0" smtClean="0">
                <a:latin typeface="Calibri"/>
                <a:cs typeface="Calibri"/>
              </a:rPr>
              <a:t>r</a:t>
            </a:r>
            <a:r>
              <a:rPr sz="2800" spc="-45" dirty="0" smtClean="0">
                <a:latin typeface="Calibri"/>
                <a:cs typeface="Calibri"/>
              </a:rPr>
              <a:t>r</a:t>
            </a:r>
            <a:r>
              <a:rPr sz="2800" spc="0" dirty="0" smtClean="0">
                <a:latin typeface="Calibri"/>
                <a:cs typeface="Calibri"/>
              </a:rPr>
              <a:t>e</a:t>
            </a:r>
            <a:r>
              <a:rPr sz="2800" spc="-20" dirty="0" smtClean="0">
                <a:latin typeface="Calibri"/>
                <a:cs typeface="Calibri"/>
              </a:rPr>
              <a:t>c</a:t>
            </a:r>
            <a:r>
              <a:rPr sz="2800" spc="0" dirty="0" smtClean="0">
                <a:latin typeface="Calibri"/>
                <a:cs typeface="Calibri"/>
              </a:rPr>
              <a:t>t</a:t>
            </a:r>
            <a:r>
              <a:rPr sz="2800" spc="-15" dirty="0" smtClean="0">
                <a:latin typeface="Calibri"/>
                <a:cs typeface="Calibri"/>
              </a:rPr>
              <a:t> </a:t>
            </a:r>
            <a:r>
              <a:rPr sz="2800" spc="0" dirty="0" smtClean="0">
                <a:latin typeface="Calibri"/>
                <a:cs typeface="Calibri"/>
              </a:rPr>
              <a:t>l</a:t>
            </a:r>
            <a:r>
              <a:rPr sz="2800" spc="5" dirty="0" smtClean="0">
                <a:latin typeface="Calibri"/>
                <a:cs typeface="Calibri"/>
              </a:rPr>
              <a:t>o</a:t>
            </a:r>
            <a:r>
              <a:rPr sz="2800" spc="0" dirty="0" smtClean="0">
                <a:latin typeface="Calibri"/>
                <a:cs typeface="Calibri"/>
              </a:rPr>
              <a:t>g</a:t>
            </a:r>
            <a:r>
              <a:rPr sz="2800" spc="-15" dirty="0" smtClean="0">
                <a:latin typeface="Calibri"/>
                <a:cs typeface="Calibri"/>
              </a:rPr>
              <a:t> </a:t>
            </a:r>
            <a:r>
              <a:rPr sz="2800" spc="0" dirty="0" smtClean="0">
                <a:latin typeface="Calibri"/>
                <a:cs typeface="Calibri"/>
              </a:rPr>
              <a:t>e</a:t>
            </a:r>
            <a:r>
              <a:rPr sz="2800" spc="-45" dirty="0" smtClean="0">
                <a:latin typeface="Calibri"/>
                <a:cs typeface="Calibri"/>
              </a:rPr>
              <a:t>n</a:t>
            </a:r>
            <a:r>
              <a:rPr sz="2800" spc="0" dirty="0" smtClean="0">
                <a:latin typeface="Calibri"/>
                <a:cs typeface="Calibri"/>
              </a:rPr>
              <a:t>tries</a:t>
            </a:r>
            <a:endParaRPr sz="2800" dirty="0">
              <a:latin typeface="Calibri"/>
              <a:cs typeface="Calibri"/>
            </a:endParaRPr>
          </a:p>
          <a:p>
            <a:pPr lvl="1">
              <a:lnSpc>
                <a:spcPts val="750"/>
              </a:lnSpc>
              <a:spcBef>
                <a:spcPts val="3"/>
              </a:spcBef>
              <a:buFont typeface="Arial"/>
              <a:buChar char="–"/>
            </a:pPr>
            <a:endParaRPr sz="750" dirty="0"/>
          </a:p>
          <a:p>
            <a:pPr marL="356870" indent="-344805">
              <a:lnSpc>
                <a:spcPct val="100000"/>
              </a:lnSpc>
              <a:buFont typeface="Arial"/>
              <a:buChar char="•"/>
              <a:tabLst>
                <a:tab pos="356870" algn="l"/>
              </a:tabLst>
            </a:pPr>
            <a:r>
              <a:rPr sz="3200" spc="-20" dirty="0" smtClean="0">
                <a:latin typeface="Calibri"/>
                <a:cs typeface="Calibri"/>
              </a:rPr>
              <a:t>Co</a:t>
            </a:r>
            <a:r>
              <a:rPr sz="3200" spc="-70" dirty="0" smtClean="0">
                <a:latin typeface="Calibri"/>
                <a:cs typeface="Calibri"/>
              </a:rPr>
              <a:t>s</a:t>
            </a:r>
            <a:r>
              <a:rPr sz="3200" spc="-10" dirty="0" smtClean="0">
                <a:latin typeface="Calibri"/>
                <a:cs typeface="Calibri"/>
              </a:rPr>
              <a:t>t: </a:t>
            </a:r>
            <a:r>
              <a:rPr sz="3200" spc="-15" dirty="0" smtClean="0">
                <a:latin typeface="Calibri"/>
                <a:cs typeface="Calibri"/>
              </a:rPr>
              <a:t>s</a:t>
            </a:r>
            <a:r>
              <a:rPr sz="3200" spc="-45" dirty="0" smtClean="0">
                <a:latin typeface="Calibri"/>
                <a:cs typeface="Calibri"/>
              </a:rPr>
              <a:t>c</a:t>
            </a:r>
            <a:r>
              <a:rPr sz="3200" spc="-20" dirty="0" smtClean="0">
                <a:latin typeface="Calibri"/>
                <a:cs typeface="Calibri"/>
              </a:rPr>
              <a:t>a</a:t>
            </a:r>
            <a:r>
              <a:rPr sz="3200" spc="0" dirty="0" smtClean="0">
                <a:latin typeface="Calibri"/>
                <a:cs typeface="Calibri"/>
              </a:rPr>
              <a:t>l</a:t>
            </a:r>
            <a:r>
              <a:rPr sz="3200" spc="-20" dirty="0" smtClean="0">
                <a:latin typeface="Calibri"/>
                <a:cs typeface="Calibri"/>
              </a:rPr>
              <a:t>e</a:t>
            </a:r>
            <a:r>
              <a:rPr sz="3200" spc="10" dirty="0" smtClean="0">
                <a:latin typeface="Calibri"/>
                <a:cs typeface="Calibri"/>
              </a:rPr>
              <a:t> </a:t>
            </a:r>
            <a:r>
              <a:rPr sz="3200" spc="-20" dirty="0" smtClean="0">
                <a:latin typeface="Calibri"/>
                <a:cs typeface="Calibri"/>
              </a:rPr>
              <a:t>d</a:t>
            </a:r>
            <a:r>
              <a:rPr sz="3200" spc="-50" dirty="0" smtClean="0">
                <a:latin typeface="Calibri"/>
                <a:cs typeface="Calibri"/>
              </a:rPr>
              <a:t>o</a:t>
            </a:r>
            <a:r>
              <a:rPr sz="3200" spc="-20" dirty="0" smtClean="0">
                <a:latin typeface="Calibri"/>
                <a:cs typeface="Calibri"/>
              </a:rPr>
              <a:t>wn</a:t>
            </a:r>
            <a:r>
              <a:rPr sz="3200" spc="35" dirty="0" smtClean="0">
                <a:latin typeface="Calibri"/>
                <a:cs typeface="Calibri"/>
              </a:rPr>
              <a:t> </a:t>
            </a:r>
            <a:r>
              <a:rPr sz="3200" spc="-40" dirty="0" smtClean="0">
                <a:latin typeface="Calibri"/>
                <a:cs typeface="Calibri"/>
              </a:rPr>
              <a:t>a</a:t>
            </a:r>
            <a:r>
              <a:rPr sz="3200" spc="-5" dirty="0" smtClean="0">
                <a:latin typeface="Calibri"/>
                <a:cs typeface="Calibri"/>
              </a:rPr>
              <a:t>f</a:t>
            </a:r>
            <a:r>
              <a:rPr sz="3200" spc="-30" dirty="0" smtClean="0">
                <a:latin typeface="Calibri"/>
                <a:cs typeface="Calibri"/>
              </a:rPr>
              <a:t>t</a:t>
            </a:r>
            <a:r>
              <a:rPr sz="3200" spc="-15" dirty="0" smtClean="0">
                <a:latin typeface="Calibri"/>
                <a:cs typeface="Calibri"/>
              </a:rPr>
              <a:t>er</a:t>
            </a:r>
            <a:r>
              <a:rPr sz="3200" spc="-45" dirty="0" smtClean="0">
                <a:latin typeface="Calibri"/>
                <a:cs typeface="Calibri"/>
              </a:rPr>
              <a:t> </a:t>
            </a:r>
            <a:r>
              <a:rPr sz="3200" spc="-65" dirty="0" smtClean="0">
                <a:latin typeface="Calibri"/>
                <a:cs typeface="Calibri"/>
              </a:rPr>
              <a:t>s</a:t>
            </a:r>
            <a:r>
              <a:rPr sz="3200" spc="-55" dirty="0" smtClean="0">
                <a:latin typeface="Calibri"/>
                <a:cs typeface="Calibri"/>
              </a:rPr>
              <a:t>t</a:t>
            </a:r>
            <a:r>
              <a:rPr sz="3200" spc="-40" dirty="0" smtClean="0">
                <a:latin typeface="Calibri"/>
                <a:cs typeface="Calibri"/>
              </a:rPr>
              <a:t>a</a:t>
            </a:r>
            <a:r>
              <a:rPr sz="3200" spc="-30" dirty="0" smtClean="0">
                <a:latin typeface="Calibri"/>
                <a:cs typeface="Calibri"/>
              </a:rPr>
              <a:t>t</a:t>
            </a:r>
            <a:r>
              <a:rPr sz="3200" spc="-20" dirty="0" smtClean="0">
                <a:latin typeface="Calibri"/>
                <a:cs typeface="Calibri"/>
              </a:rPr>
              <a:t>e</a:t>
            </a:r>
            <a:r>
              <a:rPr sz="3200" spc="10" dirty="0" smtClean="0">
                <a:latin typeface="Calibri"/>
                <a:cs typeface="Calibri"/>
              </a:rPr>
              <a:t> </a:t>
            </a:r>
            <a:r>
              <a:rPr sz="3200" spc="-10" dirty="0" smtClean="0">
                <a:latin typeface="Calibri"/>
                <a:cs typeface="Calibri"/>
              </a:rPr>
              <a:t>is </a:t>
            </a:r>
            <a:r>
              <a:rPr sz="3200" spc="-30" dirty="0" smtClean="0">
                <a:latin typeface="Calibri"/>
                <a:cs typeface="Calibri"/>
              </a:rPr>
              <a:t>m</a:t>
            </a:r>
            <a:r>
              <a:rPr sz="3200" spc="-50" dirty="0" smtClean="0">
                <a:latin typeface="Calibri"/>
                <a:cs typeface="Calibri"/>
              </a:rPr>
              <a:t>o</a:t>
            </a:r>
            <a:r>
              <a:rPr sz="3200" spc="-45" dirty="0" smtClean="0">
                <a:latin typeface="Calibri"/>
                <a:cs typeface="Calibri"/>
              </a:rPr>
              <a:t>v</a:t>
            </a:r>
            <a:r>
              <a:rPr sz="3200" spc="-20" dirty="0" smtClean="0">
                <a:latin typeface="Calibri"/>
                <a:cs typeface="Calibri"/>
              </a:rPr>
              <a:t>ed</a:t>
            </a:r>
            <a:endParaRPr sz="3200" dirty="0">
              <a:latin typeface="Calibri"/>
              <a:cs typeface="Calibri"/>
            </a:endParaRPr>
          </a:p>
          <a:p>
            <a:pPr>
              <a:lnSpc>
                <a:spcPts val="700"/>
              </a:lnSpc>
              <a:spcBef>
                <a:spcPts val="38"/>
              </a:spcBef>
              <a:buFont typeface="Arial"/>
              <a:buChar char="•"/>
            </a:pPr>
            <a:endParaRPr sz="700" dirty="0"/>
          </a:p>
          <a:p>
            <a:pPr marL="756285" lvl="1" indent="-287020">
              <a:lnSpc>
                <a:spcPts val="3315"/>
              </a:lnSpc>
              <a:buFont typeface="Arial"/>
              <a:buChar char="–"/>
              <a:tabLst>
                <a:tab pos="756285" algn="l"/>
              </a:tabLst>
            </a:pPr>
            <a:r>
              <a:rPr sz="2800" spc="0" dirty="0" smtClean="0">
                <a:latin typeface="Calibri"/>
                <a:cs typeface="Calibri"/>
              </a:rPr>
              <a:t>St</a:t>
            </a:r>
            <a:r>
              <a:rPr sz="2800" spc="-50" dirty="0" smtClean="0">
                <a:latin typeface="Calibri"/>
                <a:cs typeface="Calibri"/>
              </a:rPr>
              <a:t>r</a:t>
            </a:r>
            <a:r>
              <a:rPr sz="2800" spc="-30" dirty="0" smtClean="0">
                <a:latin typeface="Calibri"/>
                <a:cs typeface="Calibri"/>
              </a:rPr>
              <a:t>at</a:t>
            </a:r>
            <a:r>
              <a:rPr sz="2800" spc="0" dirty="0" smtClean="0">
                <a:latin typeface="Calibri"/>
                <a:cs typeface="Calibri"/>
              </a:rPr>
              <a:t>o</a:t>
            </a:r>
            <a:r>
              <a:rPr sz="2800" spc="5" dirty="0" smtClean="0">
                <a:latin typeface="Calibri"/>
                <a:cs typeface="Calibri"/>
              </a:rPr>
              <a:t>s</a:t>
            </a:r>
            <a:r>
              <a:rPr sz="2800" spc="0" dirty="0" smtClean="0">
                <a:latin typeface="Calibri"/>
                <a:cs typeface="Calibri"/>
              </a:rPr>
              <a:t>:</a:t>
            </a:r>
            <a:r>
              <a:rPr sz="2800" spc="-65" dirty="0" smtClean="0">
                <a:latin typeface="Calibri"/>
                <a:cs typeface="Calibri"/>
              </a:rPr>
              <a:t> </a:t>
            </a:r>
            <a:r>
              <a:rPr sz="2800" spc="0" dirty="0" smtClean="0">
                <a:latin typeface="Calibri"/>
                <a:cs typeface="Calibri"/>
              </a:rPr>
              <a:t>s</a:t>
            </a:r>
            <a:r>
              <a:rPr sz="2800" spc="-35" dirty="0" smtClean="0">
                <a:latin typeface="Calibri"/>
                <a:cs typeface="Calibri"/>
              </a:rPr>
              <a:t>c</a:t>
            </a:r>
            <a:r>
              <a:rPr sz="2800" spc="0" dirty="0" smtClean="0">
                <a:latin typeface="Calibri"/>
                <a:cs typeface="Calibri"/>
              </a:rPr>
              <a:t>ale</a:t>
            </a:r>
            <a:r>
              <a:rPr sz="2800" spc="-15" dirty="0" smtClean="0">
                <a:latin typeface="Calibri"/>
                <a:cs typeface="Calibri"/>
              </a:rPr>
              <a:t> d</a:t>
            </a:r>
            <a:r>
              <a:rPr sz="2800" spc="0" dirty="0" smtClean="0">
                <a:latin typeface="Calibri"/>
                <a:cs typeface="Calibri"/>
              </a:rPr>
              <a:t>o</a:t>
            </a:r>
            <a:r>
              <a:rPr sz="2800" spc="10" dirty="0" smtClean="0">
                <a:latin typeface="Calibri"/>
                <a:cs typeface="Calibri"/>
              </a:rPr>
              <a:t>w</a:t>
            </a:r>
            <a:r>
              <a:rPr sz="2800" spc="0" dirty="0" smtClean="0">
                <a:latin typeface="Calibri"/>
                <a:cs typeface="Calibri"/>
              </a:rPr>
              <a:t>n</a:t>
            </a:r>
            <a:r>
              <a:rPr sz="2800" spc="-50" dirty="0" smtClean="0">
                <a:latin typeface="Calibri"/>
                <a:cs typeface="Calibri"/>
              </a:rPr>
              <a:t> </a:t>
            </a:r>
            <a:r>
              <a:rPr sz="2800" spc="-15" dirty="0" smtClean="0">
                <a:latin typeface="Calibri"/>
                <a:cs typeface="Calibri"/>
              </a:rPr>
              <a:t>d</a:t>
            </a:r>
            <a:r>
              <a:rPr sz="2800" spc="0" dirty="0" smtClean="0">
                <a:latin typeface="Calibri"/>
                <a:cs typeface="Calibri"/>
              </a:rPr>
              <a:t>el</a:t>
            </a:r>
            <a:r>
              <a:rPr sz="2800" spc="-55" dirty="0" smtClean="0">
                <a:latin typeface="Calibri"/>
                <a:cs typeface="Calibri"/>
              </a:rPr>
              <a:t>a</a:t>
            </a:r>
            <a:r>
              <a:rPr sz="2800" spc="-25" dirty="0" smtClean="0">
                <a:latin typeface="Calibri"/>
                <a:cs typeface="Calibri"/>
              </a:rPr>
              <a:t>y</a:t>
            </a:r>
            <a:r>
              <a:rPr sz="2800" spc="0" dirty="0" smtClean="0">
                <a:latin typeface="Calibri"/>
                <a:cs typeface="Calibri"/>
              </a:rPr>
              <a:t>ed</a:t>
            </a:r>
            <a:r>
              <a:rPr sz="2800" spc="-30" dirty="0" smtClean="0">
                <a:latin typeface="Calibri"/>
                <a:cs typeface="Calibri"/>
              </a:rPr>
              <a:t> </a:t>
            </a:r>
            <a:r>
              <a:rPr sz="2800" spc="-10" dirty="0" smtClean="0">
                <a:latin typeface="Calibri"/>
                <a:cs typeface="Calibri"/>
              </a:rPr>
              <a:t>25</a:t>
            </a:r>
            <a:r>
              <a:rPr sz="2800" spc="0" dirty="0" smtClean="0">
                <a:latin typeface="Calibri"/>
                <a:cs typeface="Calibri"/>
              </a:rPr>
              <a:t>+</a:t>
            </a:r>
            <a:r>
              <a:rPr sz="2800" spc="25" dirty="0" smtClean="0">
                <a:latin typeface="Calibri"/>
                <a:cs typeface="Calibri"/>
              </a:rPr>
              <a:t> </a:t>
            </a:r>
            <a:r>
              <a:rPr sz="2800" spc="-15" dirty="0" smtClean="0">
                <a:latin typeface="Calibri"/>
                <a:cs typeface="Calibri"/>
              </a:rPr>
              <a:t>m</a:t>
            </a:r>
            <a:r>
              <a:rPr sz="2800" spc="0" dirty="0" smtClean="0">
                <a:latin typeface="Calibri"/>
                <a:cs typeface="Calibri"/>
              </a:rPr>
              <a:t>i</a:t>
            </a:r>
            <a:r>
              <a:rPr sz="2800" spc="-15" dirty="0" smtClean="0">
                <a:latin typeface="Calibri"/>
                <a:cs typeface="Calibri"/>
              </a:rPr>
              <a:t>nu</a:t>
            </a:r>
            <a:r>
              <a:rPr sz="2800" spc="-30" dirty="0" smtClean="0">
                <a:latin typeface="Calibri"/>
                <a:cs typeface="Calibri"/>
              </a:rPr>
              <a:t>t</a:t>
            </a:r>
            <a:r>
              <a:rPr sz="2800" spc="0" dirty="0" smtClean="0">
                <a:latin typeface="Calibri"/>
                <a:cs typeface="Calibri"/>
              </a:rPr>
              <a:t>es</a:t>
            </a:r>
            <a:endParaRPr sz="2800" dirty="0">
              <a:latin typeface="Calibri"/>
              <a:cs typeface="Calibri"/>
            </a:endParaRPr>
          </a:p>
          <a:p>
            <a:pPr marL="774065">
              <a:lnSpc>
                <a:spcPts val="1480"/>
              </a:lnSpc>
            </a:pPr>
            <a:r>
              <a:rPr sz="1600" i="1" spc="10" dirty="0" smtClean="0">
                <a:latin typeface="Calibri"/>
                <a:cs typeface="Calibri"/>
              </a:rPr>
              <a:t>[</a:t>
            </a:r>
            <a:r>
              <a:rPr sz="1600" i="1" spc="-10" dirty="0" smtClean="0">
                <a:latin typeface="Calibri"/>
                <a:cs typeface="Calibri"/>
              </a:rPr>
              <a:t>a</a:t>
            </a:r>
            <a:r>
              <a:rPr sz="1600" i="1" spc="0" dirty="0" smtClean="0">
                <a:latin typeface="Calibri"/>
                <a:cs typeface="Calibri"/>
              </a:rPr>
              <a:t>r</a:t>
            </a:r>
            <a:r>
              <a:rPr sz="1600" i="1" spc="10" dirty="0" smtClean="0">
                <a:latin typeface="Calibri"/>
                <a:cs typeface="Calibri"/>
              </a:rPr>
              <a:t>X</a:t>
            </a:r>
            <a:r>
              <a:rPr sz="1600" i="1" spc="-10" dirty="0" smtClean="0">
                <a:latin typeface="Calibri"/>
                <a:cs typeface="Calibri"/>
              </a:rPr>
              <a:t>i</a:t>
            </a:r>
            <a:r>
              <a:rPr sz="1600" i="1" spc="0" dirty="0" smtClean="0">
                <a:latin typeface="Calibri"/>
                <a:cs typeface="Calibri"/>
              </a:rPr>
              <a:t>v:1</a:t>
            </a:r>
            <a:r>
              <a:rPr sz="1600" i="1" spc="5" dirty="0" smtClean="0">
                <a:latin typeface="Calibri"/>
                <a:cs typeface="Calibri"/>
              </a:rPr>
              <a:t>3</a:t>
            </a:r>
            <a:r>
              <a:rPr sz="1600" i="1" spc="0" dirty="0" smtClean="0">
                <a:latin typeface="Calibri"/>
                <a:cs typeface="Calibri"/>
              </a:rPr>
              <a:t>0</a:t>
            </a:r>
            <a:r>
              <a:rPr sz="1600" i="1" spc="5" dirty="0" smtClean="0">
                <a:latin typeface="Calibri"/>
                <a:cs typeface="Calibri"/>
              </a:rPr>
              <a:t>5</a:t>
            </a:r>
            <a:r>
              <a:rPr sz="1600" i="1" spc="0" dirty="0" smtClean="0">
                <a:latin typeface="Calibri"/>
                <a:cs typeface="Calibri"/>
              </a:rPr>
              <a:t>.02</a:t>
            </a:r>
            <a:r>
              <a:rPr sz="1600" i="1" spc="5" dirty="0" smtClean="0">
                <a:latin typeface="Calibri"/>
                <a:cs typeface="Calibri"/>
              </a:rPr>
              <a:t>0</a:t>
            </a:r>
            <a:r>
              <a:rPr sz="1600" i="1" spc="0" dirty="0" smtClean="0">
                <a:latin typeface="Calibri"/>
                <a:cs typeface="Calibri"/>
              </a:rPr>
              <a:t>9]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433054" y="6441338"/>
            <a:ext cx="178435" cy="2032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spc="-20" dirty="0" smtClean="0">
                <a:solidFill>
                  <a:srgbClr val="888888"/>
                </a:solidFill>
                <a:latin typeface="Calibri"/>
                <a:cs typeface="Calibri"/>
              </a:rPr>
              <a:t>20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771775">
              <a:lnSpc>
                <a:spcPct val="100000"/>
              </a:lnSpc>
            </a:pPr>
            <a:r>
              <a:rPr sz="4400" b="1" spc="-25" dirty="0" smtClean="0">
                <a:solidFill>
                  <a:srgbClr val="E36C09"/>
                </a:solidFill>
                <a:latin typeface="Calibri"/>
                <a:cs typeface="Calibri"/>
              </a:rPr>
              <a:t>NF </a:t>
            </a:r>
            <a:r>
              <a:rPr sz="4400" b="1" spc="-35" dirty="0" smtClean="0">
                <a:solidFill>
                  <a:srgbClr val="E36C09"/>
                </a:solidFill>
                <a:latin typeface="Calibri"/>
                <a:cs typeface="Calibri"/>
              </a:rPr>
              <a:t>t</a:t>
            </a:r>
            <a:r>
              <a:rPr sz="4400" b="1" spc="-55" dirty="0" smtClean="0">
                <a:solidFill>
                  <a:srgbClr val="E36C09"/>
                </a:solidFill>
                <a:latin typeface="Calibri"/>
                <a:cs typeface="Calibri"/>
              </a:rPr>
              <a:t>r</a:t>
            </a:r>
            <a:r>
              <a:rPr sz="4400" b="1" spc="-25" dirty="0" smtClean="0">
                <a:solidFill>
                  <a:srgbClr val="E36C09"/>
                </a:solidFill>
                <a:latin typeface="Calibri"/>
                <a:cs typeface="Calibri"/>
              </a:rPr>
              <a:t>en</a:t>
            </a:r>
            <a:r>
              <a:rPr sz="4400" b="1" spc="-45" dirty="0" smtClean="0">
                <a:solidFill>
                  <a:srgbClr val="E36C09"/>
                </a:solidFill>
                <a:latin typeface="Calibri"/>
                <a:cs typeface="Calibri"/>
              </a:rPr>
              <a:t>d</a:t>
            </a:r>
            <a:r>
              <a:rPr sz="4400" b="1" spc="-20" dirty="0" smtClean="0">
                <a:solidFill>
                  <a:srgbClr val="E36C09"/>
                </a:solidFill>
                <a:latin typeface="Calibri"/>
                <a:cs typeface="Calibri"/>
              </a:rPr>
              <a:t>s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6244" y="1469009"/>
            <a:ext cx="7105650" cy="31616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6870" indent="-344805">
              <a:lnSpc>
                <a:spcPct val="100000"/>
              </a:lnSpc>
              <a:buFont typeface="Arial"/>
              <a:buChar char="•"/>
              <a:tabLst>
                <a:tab pos="356870" algn="l"/>
              </a:tabLst>
            </a:pPr>
            <a:r>
              <a:rPr sz="3200" spc="-20" dirty="0" smtClean="0">
                <a:latin typeface="Calibri"/>
                <a:cs typeface="Calibri"/>
              </a:rPr>
              <a:t>NFV</a:t>
            </a:r>
            <a:r>
              <a:rPr sz="3200" spc="-15" dirty="0" smtClean="0">
                <a:latin typeface="Calibri"/>
                <a:cs typeface="Calibri"/>
              </a:rPr>
              <a:t> </a:t>
            </a:r>
            <a:r>
              <a:rPr sz="3200" spc="-30" dirty="0" smtClean="0">
                <a:latin typeface="Calibri"/>
                <a:cs typeface="Calibri"/>
              </a:rPr>
              <a:t>→</a:t>
            </a:r>
            <a:r>
              <a:rPr sz="3200" spc="5" dirty="0" smtClean="0">
                <a:latin typeface="Calibri"/>
                <a:cs typeface="Calibri"/>
              </a:rPr>
              <a:t> </a:t>
            </a:r>
            <a:r>
              <a:rPr sz="3200" spc="-20" dirty="0" smtClean="0">
                <a:latin typeface="Calibri"/>
                <a:cs typeface="Calibri"/>
              </a:rPr>
              <a:t>dynami</a:t>
            </a:r>
            <a:r>
              <a:rPr sz="3200" spc="-45" dirty="0" smtClean="0">
                <a:latin typeface="Calibri"/>
                <a:cs typeface="Calibri"/>
              </a:rPr>
              <a:t>c</a:t>
            </a:r>
            <a:r>
              <a:rPr sz="3200" spc="-20" dirty="0" smtClean="0">
                <a:latin typeface="Calibri"/>
                <a:cs typeface="Calibri"/>
              </a:rPr>
              <a:t>a</a:t>
            </a:r>
            <a:r>
              <a:rPr sz="3200" spc="0" dirty="0" smtClean="0">
                <a:latin typeface="Calibri"/>
                <a:cs typeface="Calibri"/>
              </a:rPr>
              <a:t>l</a:t>
            </a:r>
            <a:r>
              <a:rPr sz="3200" spc="-15" dirty="0" smtClean="0">
                <a:latin typeface="Calibri"/>
                <a:cs typeface="Calibri"/>
              </a:rPr>
              <a:t>ly</a:t>
            </a:r>
            <a:r>
              <a:rPr sz="3200" spc="40" dirty="0" smtClean="0">
                <a:latin typeface="Calibri"/>
                <a:cs typeface="Calibri"/>
              </a:rPr>
              <a:t> </a:t>
            </a:r>
            <a:r>
              <a:rPr sz="3200" spc="-20" dirty="0" smtClean="0">
                <a:latin typeface="Calibri"/>
                <a:cs typeface="Calibri"/>
              </a:rPr>
              <a:t>a</a:t>
            </a:r>
            <a:r>
              <a:rPr sz="3200" spc="0" dirty="0" smtClean="0">
                <a:latin typeface="Calibri"/>
                <a:cs typeface="Calibri"/>
              </a:rPr>
              <a:t>l</a:t>
            </a:r>
            <a:r>
              <a:rPr sz="3200" spc="-15" dirty="0" smtClean="0">
                <a:latin typeface="Calibri"/>
                <a:cs typeface="Calibri"/>
              </a:rPr>
              <a:t>lo</a:t>
            </a:r>
            <a:r>
              <a:rPr sz="3200" spc="-45" dirty="0" smtClean="0">
                <a:latin typeface="Calibri"/>
                <a:cs typeface="Calibri"/>
              </a:rPr>
              <a:t>c</a:t>
            </a:r>
            <a:r>
              <a:rPr sz="3200" spc="-40" dirty="0" smtClean="0">
                <a:latin typeface="Calibri"/>
                <a:cs typeface="Calibri"/>
              </a:rPr>
              <a:t>a</a:t>
            </a:r>
            <a:r>
              <a:rPr sz="3200" spc="-30" dirty="0" smtClean="0">
                <a:latin typeface="Calibri"/>
                <a:cs typeface="Calibri"/>
              </a:rPr>
              <a:t>t</a:t>
            </a:r>
            <a:r>
              <a:rPr sz="3200" spc="-20" dirty="0" smtClean="0">
                <a:latin typeface="Calibri"/>
                <a:cs typeface="Calibri"/>
              </a:rPr>
              <a:t>e</a:t>
            </a:r>
            <a:r>
              <a:rPr sz="3200" spc="-5" dirty="0" smtClean="0">
                <a:latin typeface="Calibri"/>
                <a:cs typeface="Calibri"/>
              </a:rPr>
              <a:t> </a:t>
            </a:r>
            <a:r>
              <a:rPr sz="3200" spc="-20" dirty="0" smtClean="0">
                <a:latin typeface="Calibri"/>
                <a:cs typeface="Calibri"/>
              </a:rPr>
              <a:t>NF</a:t>
            </a:r>
            <a:r>
              <a:rPr sz="3200" spc="-15" dirty="0" smtClean="0">
                <a:latin typeface="Calibri"/>
                <a:cs typeface="Calibri"/>
              </a:rPr>
              <a:t> </a:t>
            </a:r>
            <a:r>
              <a:rPr sz="3200" spc="-10" dirty="0" smtClean="0">
                <a:latin typeface="Calibri"/>
                <a:cs typeface="Calibri"/>
              </a:rPr>
              <a:t>i</a:t>
            </a:r>
            <a:r>
              <a:rPr sz="3200" spc="-15" dirty="0" smtClean="0">
                <a:latin typeface="Calibri"/>
                <a:cs typeface="Calibri"/>
              </a:rPr>
              <a:t>n</a:t>
            </a:r>
            <a:r>
              <a:rPr sz="3200" spc="-65" dirty="0" smtClean="0">
                <a:latin typeface="Calibri"/>
                <a:cs typeface="Calibri"/>
              </a:rPr>
              <a:t>s</a:t>
            </a:r>
            <a:r>
              <a:rPr sz="3200" spc="-55" dirty="0" smtClean="0">
                <a:latin typeface="Calibri"/>
                <a:cs typeface="Calibri"/>
              </a:rPr>
              <a:t>t</a:t>
            </a:r>
            <a:r>
              <a:rPr sz="3200" spc="-15" dirty="0" smtClean="0">
                <a:latin typeface="Calibri"/>
                <a:cs typeface="Calibri"/>
              </a:rPr>
              <a:t>ances</a:t>
            </a:r>
            <a:endParaRPr sz="3200">
              <a:latin typeface="Calibri"/>
              <a:cs typeface="Calibri"/>
            </a:endParaRPr>
          </a:p>
          <a:p>
            <a:pPr>
              <a:lnSpc>
                <a:spcPts val="600"/>
              </a:lnSpc>
              <a:spcBef>
                <a:spcPts val="35"/>
              </a:spcBef>
              <a:buFont typeface="Arial"/>
              <a:buChar char="•"/>
            </a:pPr>
            <a:endParaRPr sz="600"/>
          </a:p>
          <a:p>
            <a:pPr>
              <a:lnSpc>
                <a:spcPts val="1000"/>
              </a:lnSpc>
              <a:buFont typeface="Arial"/>
              <a:buChar char="•"/>
            </a:pPr>
            <a:endParaRPr sz="1000"/>
          </a:p>
          <a:p>
            <a:pPr>
              <a:lnSpc>
                <a:spcPts val="1000"/>
              </a:lnSpc>
              <a:buFont typeface="Arial"/>
              <a:buChar char="•"/>
            </a:pPr>
            <a:endParaRPr sz="1000"/>
          </a:p>
          <a:p>
            <a:pPr>
              <a:lnSpc>
                <a:spcPts val="1000"/>
              </a:lnSpc>
              <a:buFont typeface="Arial"/>
              <a:buChar char="•"/>
            </a:pPr>
            <a:endParaRPr sz="1000"/>
          </a:p>
          <a:p>
            <a:pPr>
              <a:lnSpc>
                <a:spcPts val="1000"/>
              </a:lnSpc>
              <a:buFont typeface="Arial"/>
              <a:buChar char="•"/>
            </a:pPr>
            <a:endParaRPr sz="1000"/>
          </a:p>
          <a:p>
            <a:pPr marL="356870" indent="-344805">
              <a:lnSpc>
                <a:spcPct val="100000"/>
              </a:lnSpc>
              <a:buFont typeface="Arial"/>
              <a:buChar char="•"/>
              <a:tabLst>
                <a:tab pos="356870" algn="l"/>
              </a:tabLst>
            </a:pPr>
            <a:r>
              <a:rPr sz="3200" spc="-20" dirty="0" smtClean="0">
                <a:latin typeface="Calibri"/>
                <a:cs typeface="Calibri"/>
              </a:rPr>
              <a:t>SDN</a:t>
            </a:r>
            <a:r>
              <a:rPr sz="3200" spc="-5" dirty="0" smtClean="0">
                <a:latin typeface="Calibri"/>
                <a:cs typeface="Calibri"/>
              </a:rPr>
              <a:t> </a:t>
            </a:r>
            <a:r>
              <a:rPr sz="3200" spc="-30" dirty="0" smtClean="0">
                <a:latin typeface="Calibri"/>
                <a:cs typeface="Calibri"/>
              </a:rPr>
              <a:t>→</a:t>
            </a:r>
            <a:r>
              <a:rPr sz="3200" spc="10" dirty="0" smtClean="0">
                <a:latin typeface="Calibri"/>
                <a:cs typeface="Calibri"/>
              </a:rPr>
              <a:t> </a:t>
            </a:r>
            <a:r>
              <a:rPr sz="3200" spc="-20" dirty="0" smtClean="0">
                <a:latin typeface="Calibri"/>
                <a:cs typeface="Calibri"/>
              </a:rPr>
              <a:t>dynam</a:t>
            </a:r>
            <a:r>
              <a:rPr sz="3200" spc="-5" dirty="0" smtClean="0">
                <a:latin typeface="Calibri"/>
                <a:cs typeface="Calibri"/>
              </a:rPr>
              <a:t>i</a:t>
            </a:r>
            <a:r>
              <a:rPr sz="3200" spc="-45" dirty="0" smtClean="0">
                <a:latin typeface="Calibri"/>
                <a:cs typeface="Calibri"/>
              </a:rPr>
              <a:t>c</a:t>
            </a:r>
            <a:r>
              <a:rPr sz="3200" spc="-20" dirty="0" smtClean="0">
                <a:latin typeface="Calibri"/>
                <a:cs typeface="Calibri"/>
              </a:rPr>
              <a:t>a</a:t>
            </a:r>
            <a:r>
              <a:rPr sz="3200" spc="0" dirty="0" smtClean="0">
                <a:latin typeface="Calibri"/>
                <a:cs typeface="Calibri"/>
              </a:rPr>
              <a:t>l</a:t>
            </a:r>
            <a:r>
              <a:rPr sz="3200" spc="5" dirty="0" smtClean="0">
                <a:latin typeface="Calibri"/>
                <a:cs typeface="Calibri"/>
              </a:rPr>
              <a:t>l</a:t>
            </a:r>
            <a:r>
              <a:rPr sz="3200" spc="-15" dirty="0" smtClean="0">
                <a:latin typeface="Calibri"/>
                <a:cs typeface="Calibri"/>
              </a:rPr>
              <a:t>y</a:t>
            </a:r>
            <a:r>
              <a:rPr sz="3200" spc="35" dirty="0" smtClean="0">
                <a:latin typeface="Calibri"/>
                <a:cs typeface="Calibri"/>
              </a:rPr>
              <a:t> </a:t>
            </a:r>
            <a:r>
              <a:rPr sz="3200" spc="-75" dirty="0" smtClean="0">
                <a:latin typeface="Calibri"/>
                <a:cs typeface="Calibri"/>
              </a:rPr>
              <a:t>r</a:t>
            </a:r>
            <a:r>
              <a:rPr sz="3200" spc="-20" dirty="0" smtClean="0">
                <a:latin typeface="Calibri"/>
                <a:cs typeface="Calibri"/>
              </a:rPr>
              <a:t>e</a:t>
            </a:r>
            <a:r>
              <a:rPr sz="3200" spc="-80" dirty="0" smtClean="0">
                <a:latin typeface="Calibri"/>
                <a:cs typeface="Calibri"/>
              </a:rPr>
              <a:t>r</a:t>
            </a:r>
            <a:r>
              <a:rPr sz="3200" spc="-20" dirty="0" smtClean="0">
                <a:latin typeface="Calibri"/>
                <a:cs typeface="Calibri"/>
              </a:rPr>
              <a:t>ou</a:t>
            </a:r>
            <a:r>
              <a:rPr sz="3200" spc="-30" dirty="0" smtClean="0">
                <a:latin typeface="Calibri"/>
                <a:cs typeface="Calibri"/>
              </a:rPr>
              <a:t>t</a:t>
            </a:r>
            <a:r>
              <a:rPr sz="3200" spc="-20" dirty="0" smtClean="0">
                <a:latin typeface="Calibri"/>
                <a:cs typeface="Calibri"/>
              </a:rPr>
              <a:t>e</a:t>
            </a:r>
            <a:r>
              <a:rPr sz="3200" spc="10" dirty="0" smtClean="0">
                <a:latin typeface="Calibri"/>
                <a:cs typeface="Calibri"/>
              </a:rPr>
              <a:t> </a:t>
            </a:r>
            <a:r>
              <a:rPr sz="3200" spc="-5" dirty="0" smtClean="0">
                <a:latin typeface="Calibri"/>
                <a:cs typeface="Calibri"/>
              </a:rPr>
              <a:t>f</a:t>
            </a:r>
            <a:r>
              <a:rPr sz="3200" spc="5" dirty="0" smtClean="0">
                <a:latin typeface="Calibri"/>
                <a:cs typeface="Calibri"/>
              </a:rPr>
              <a:t>l</a:t>
            </a:r>
            <a:r>
              <a:rPr sz="3200" spc="-50" dirty="0" smtClean="0">
                <a:latin typeface="Calibri"/>
                <a:cs typeface="Calibri"/>
              </a:rPr>
              <a:t>o</a:t>
            </a:r>
            <a:r>
              <a:rPr sz="3200" spc="-55" dirty="0" smtClean="0">
                <a:latin typeface="Calibri"/>
                <a:cs typeface="Calibri"/>
              </a:rPr>
              <a:t>w</a:t>
            </a:r>
            <a:r>
              <a:rPr sz="3200" spc="-15" dirty="0" smtClean="0">
                <a:latin typeface="Calibri"/>
                <a:cs typeface="Calibri"/>
              </a:rPr>
              <a:t>s</a:t>
            </a:r>
            <a:endParaRPr sz="3200">
              <a:latin typeface="Calibri"/>
              <a:cs typeface="Calibri"/>
            </a:endParaRPr>
          </a:p>
          <a:p>
            <a:pPr>
              <a:lnSpc>
                <a:spcPts val="600"/>
              </a:lnSpc>
              <a:spcBef>
                <a:spcPts val="32"/>
              </a:spcBef>
            </a:pPr>
            <a:endParaRPr sz="6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marL="356870" marR="3274695">
              <a:lnSpc>
                <a:spcPct val="100099"/>
              </a:lnSpc>
            </a:pPr>
            <a:r>
              <a:rPr sz="3200" spc="-20" dirty="0" smtClean="0">
                <a:latin typeface="Calibri"/>
                <a:cs typeface="Calibri"/>
              </a:rPr>
              <a:t>Dynamic</a:t>
            </a:r>
            <a:r>
              <a:rPr sz="3200" spc="15" dirty="0" smtClean="0">
                <a:latin typeface="Calibri"/>
                <a:cs typeface="Calibri"/>
              </a:rPr>
              <a:t> </a:t>
            </a:r>
            <a:r>
              <a:rPr sz="3200" spc="-75" dirty="0" smtClean="0">
                <a:latin typeface="Calibri"/>
                <a:cs typeface="Calibri"/>
              </a:rPr>
              <a:t>r</a:t>
            </a:r>
            <a:r>
              <a:rPr sz="3200" spc="-15" dirty="0" smtClean="0">
                <a:latin typeface="Calibri"/>
                <a:cs typeface="Calibri"/>
              </a:rPr>
              <a:t>eal</a:t>
            </a:r>
            <a:r>
              <a:rPr sz="3200" spc="10" dirty="0" smtClean="0">
                <a:latin typeface="Calibri"/>
                <a:cs typeface="Calibri"/>
              </a:rPr>
              <a:t>l</a:t>
            </a:r>
            <a:r>
              <a:rPr sz="3200" spc="-20" dirty="0" smtClean="0">
                <a:latin typeface="Calibri"/>
                <a:cs typeface="Calibri"/>
              </a:rPr>
              <a:t>o</a:t>
            </a:r>
            <a:r>
              <a:rPr sz="3200" spc="-55" dirty="0" smtClean="0">
                <a:latin typeface="Calibri"/>
                <a:cs typeface="Calibri"/>
              </a:rPr>
              <a:t>c</a:t>
            </a:r>
            <a:r>
              <a:rPr sz="3200" spc="-40" dirty="0" smtClean="0">
                <a:latin typeface="Calibri"/>
                <a:cs typeface="Calibri"/>
              </a:rPr>
              <a:t>a</a:t>
            </a:r>
            <a:r>
              <a:rPr sz="3200" spc="-10" dirty="0" smtClean="0">
                <a:latin typeface="Calibri"/>
                <a:cs typeface="Calibri"/>
              </a:rPr>
              <a:t>t</a:t>
            </a:r>
            <a:r>
              <a:rPr sz="3200" spc="-15" dirty="0" smtClean="0">
                <a:latin typeface="Calibri"/>
                <a:cs typeface="Calibri"/>
              </a:rPr>
              <a:t>ion of</a:t>
            </a:r>
            <a:r>
              <a:rPr sz="3200" spc="-25" dirty="0" smtClean="0">
                <a:latin typeface="Calibri"/>
                <a:cs typeface="Calibri"/>
              </a:rPr>
              <a:t> </a:t>
            </a:r>
            <a:r>
              <a:rPr sz="3200" spc="-20" dirty="0" smtClean="0">
                <a:latin typeface="Calibri"/>
                <a:cs typeface="Calibri"/>
              </a:rPr>
              <a:t>pac</a:t>
            </a:r>
            <a:r>
              <a:rPr sz="3200" spc="-125" dirty="0" smtClean="0">
                <a:latin typeface="Calibri"/>
                <a:cs typeface="Calibri"/>
              </a:rPr>
              <a:t>k</a:t>
            </a:r>
            <a:r>
              <a:rPr sz="3200" spc="-55" dirty="0" smtClean="0">
                <a:latin typeface="Calibri"/>
                <a:cs typeface="Calibri"/>
              </a:rPr>
              <a:t>e</a:t>
            </a:r>
            <a:r>
              <a:rPr sz="3200" spc="-15" dirty="0" smtClean="0">
                <a:latin typeface="Calibri"/>
                <a:cs typeface="Calibri"/>
              </a:rPr>
              <a:t>t</a:t>
            </a:r>
            <a:r>
              <a:rPr sz="3200" spc="20" dirty="0" smtClean="0">
                <a:latin typeface="Calibri"/>
                <a:cs typeface="Calibri"/>
              </a:rPr>
              <a:t> </a:t>
            </a:r>
            <a:r>
              <a:rPr sz="3200" spc="-20" dirty="0" smtClean="0">
                <a:latin typeface="Calibri"/>
                <a:cs typeface="Calibri"/>
              </a:rPr>
              <a:t>p</a:t>
            </a:r>
            <a:r>
              <a:rPr sz="3200" spc="-75" dirty="0" smtClean="0">
                <a:latin typeface="Calibri"/>
                <a:cs typeface="Calibri"/>
              </a:rPr>
              <a:t>r</a:t>
            </a:r>
            <a:r>
              <a:rPr sz="3200" spc="-20" dirty="0" smtClean="0">
                <a:latin typeface="Calibri"/>
                <a:cs typeface="Calibri"/>
              </a:rPr>
              <a:t>o</a:t>
            </a:r>
            <a:r>
              <a:rPr sz="3200" spc="-30" dirty="0" smtClean="0">
                <a:latin typeface="Calibri"/>
                <a:cs typeface="Calibri"/>
              </a:rPr>
              <a:t>c</a:t>
            </a:r>
            <a:r>
              <a:rPr sz="3200" spc="-15" dirty="0" smtClean="0">
                <a:latin typeface="Calibri"/>
                <a:cs typeface="Calibri"/>
              </a:rPr>
              <a:t>essing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748784" y="4541520"/>
            <a:ext cx="3075432" cy="4053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644896" y="4495800"/>
            <a:ext cx="1335024" cy="4328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800600" y="4572000"/>
            <a:ext cx="2971800" cy="3048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800600" y="4572000"/>
            <a:ext cx="2971800" cy="304800"/>
          </a:xfrm>
          <a:custGeom>
            <a:avLst/>
            <a:gdLst/>
            <a:ahLst/>
            <a:cxnLst/>
            <a:rect l="l" t="t" r="r" b="b"/>
            <a:pathLst>
              <a:path w="2971800" h="304800">
                <a:moveTo>
                  <a:pt x="0" y="50800"/>
                </a:moveTo>
                <a:lnTo>
                  <a:pt x="16585" y="13241"/>
                </a:lnTo>
                <a:lnTo>
                  <a:pt x="50800" y="0"/>
                </a:lnTo>
                <a:lnTo>
                  <a:pt x="2921000" y="0"/>
                </a:lnTo>
                <a:lnTo>
                  <a:pt x="2935288" y="2035"/>
                </a:lnTo>
                <a:lnTo>
                  <a:pt x="2948000" y="7755"/>
                </a:lnTo>
                <a:lnTo>
                  <a:pt x="2958558" y="16585"/>
                </a:lnTo>
                <a:lnTo>
                  <a:pt x="2966386" y="27948"/>
                </a:lnTo>
                <a:lnTo>
                  <a:pt x="2970907" y="41265"/>
                </a:lnTo>
                <a:lnTo>
                  <a:pt x="2971800" y="50800"/>
                </a:lnTo>
                <a:lnTo>
                  <a:pt x="2971800" y="254000"/>
                </a:lnTo>
                <a:lnTo>
                  <a:pt x="2969764" y="268288"/>
                </a:lnTo>
                <a:lnTo>
                  <a:pt x="2964044" y="281000"/>
                </a:lnTo>
                <a:lnTo>
                  <a:pt x="2955214" y="291558"/>
                </a:lnTo>
                <a:lnTo>
                  <a:pt x="2943851" y="299386"/>
                </a:lnTo>
                <a:lnTo>
                  <a:pt x="2930534" y="303907"/>
                </a:lnTo>
                <a:lnTo>
                  <a:pt x="2921000" y="304800"/>
                </a:lnTo>
                <a:lnTo>
                  <a:pt x="50800" y="304800"/>
                </a:lnTo>
                <a:lnTo>
                  <a:pt x="36511" y="302764"/>
                </a:lnTo>
                <a:lnTo>
                  <a:pt x="23799" y="297044"/>
                </a:lnTo>
                <a:lnTo>
                  <a:pt x="13241" y="288214"/>
                </a:lnTo>
                <a:lnTo>
                  <a:pt x="5413" y="276851"/>
                </a:lnTo>
                <a:lnTo>
                  <a:pt x="892" y="263534"/>
                </a:lnTo>
                <a:lnTo>
                  <a:pt x="0" y="254000"/>
                </a:lnTo>
                <a:lnTo>
                  <a:pt x="0" y="508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816853" y="4574158"/>
            <a:ext cx="94170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b="1" spc="-45" dirty="0" smtClean="0">
                <a:latin typeface="Calibri"/>
                <a:cs typeface="Calibri"/>
              </a:rPr>
              <a:t>X</a:t>
            </a:r>
            <a:r>
              <a:rPr sz="1800" b="1" spc="0" dirty="0" smtClean="0">
                <a:latin typeface="Calibri"/>
                <a:cs typeface="Calibri"/>
              </a:rPr>
              <a:t>e</a:t>
            </a:r>
            <a:r>
              <a:rPr sz="1800" b="1" spc="-15" dirty="0" smtClean="0">
                <a:latin typeface="Calibri"/>
                <a:cs typeface="Calibri"/>
              </a:rPr>
              <a:t>n/</a:t>
            </a:r>
            <a:r>
              <a:rPr sz="1800" b="1" spc="0" dirty="0" smtClean="0">
                <a:latin typeface="Calibri"/>
                <a:cs typeface="Calibri"/>
              </a:rPr>
              <a:t>K</a:t>
            </a:r>
            <a:r>
              <a:rPr sz="1800" b="1" spc="-10" dirty="0" smtClean="0">
                <a:latin typeface="Calibri"/>
                <a:cs typeface="Calibri"/>
              </a:rPr>
              <a:t>V</a:t>
            </a:r>
            <a:r>
              <a:rPr sz="1800" b="1" spc="0" dirty="0" smtClean="0">
                <a:latin typeface="Calibri"/>
                <a:cs typeface="Calibri"/>
              </a:rPr>
              <a:t>M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495544" y="3767328"/>
            <a:ext cx="800100" cy="79552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620130" y="3867467"/>
            <a:ext cx="558482" cy="55848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031735" y="3771900"/>
            <a:ext cx="768096" cy="79095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080504" y="3800855"/>
            <a:ext cx="673607" cy="6979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152893" y="3872369"/>
            <a:ext cx="529958" cy="55421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119746" y="4036771"/>
            <a:ext cx="372630" cy="38968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745735" y="3781044"/>
            <a:ext cx="790956" cy="78638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826889" y="3837406"/>
            <a:ext cx="636168" cy="63616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259067" y="3767328"/>
            <a:ext cx="795528" cy="79552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382130" y="3867467"/>
            <a:ext cx="558482" cy="55848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867400" y="5029200"/>
            <a:ext cx="612355" cy="6096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096000" y="3218688"/>
            <a:ext cx="917448" cy="256641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355079" y="4626864"/>
            <a:ext cx="91439" cy="91439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141465" y="3581272"/>
            <a:ext cx="644866" cy="2135466"/>
          </a:xfrm>
          <a:custGeom>
            <a:avLst/>
            <a:gdLst/>
            <a:ahLst/>
            <a:cxnLst/>
            <a:rect l="l" t="t" r="r" b="b"/>
            <a:pathLst>
              <a:path w="644866" h="2135466">
                <a:moveTo>
                  <a:pt x="481169" y="150771"/>
                </a:moveTo>
                <a:lnTo>
                  <a:pt x="438428" y="216846"/>
                </a:lnTo>
                <a:lnTo>
                  <a:pt x="434720" y="272922"/>
                </a:lnTo>
                <a:lnTo>
                  <a:pt x="430911" y="319404"/>
                </a:lnTo>
                <a:lnTo>
                  <a:pt x="426592" y="366268"/>
                </a:lnTo>
                <a:lnTo>
                  <a:pt x="421766" y="413384"/>
                </a:lnTo>
                <a:lnTo>
                  <a:pt x="416052" y="461009"/>
                </a:lnTo>
                <a:lnTo>
                  <a:pt x="409575" y="509269"/>
                </a:lnTo>
                <a:lnTo>
                  <a:pt x="402209" y="558038"/>
                </a:lnTo>
                <a:lnTo>
                  <a:pt x="393954" y="607568"/>
                </a:lnTo>
                <a:lnTo>
                  <a:pt x="384683" y="657859"/>
                </a:lnTo>
                <a:lnTo>
                  <a:pt x="374268" y="708659"/>
                </a:lnTo>
                <a:lnTo>
                  <a:pt x="362585" y="760602"/>
                </a:lnTo>
                <a:lnTo>
                  <a:pt x="349250" y="813943"/>
                </a:lnTo>
                <a:lnTo>
                  <a:pt x="333375" y="870076"/>
                </a:lnTo>
                <a:lnTo>
                  <a:pt x="315341" y="928877"/>
                </a:lnTo>
                <a:lnTo>
                  <a:pt x="295783" y="989583"/>
                </a:lnTo>
                <a:lnTo>
                  <a:pt x="274700" y="1051433"/>
                </a:lnTo>
                <a:lnTo>
                  <a:pt x="252603" y="1114297"/>
                </a:lnTo>
                <a:lnTo>
                  <a:pt x="229870" y="1177544"/>
                </a:lnTo>
                <a:lnTo>
                  <a:pt x="206883" y="1240663"/>
                </a:lnTo>
                <a:lnTo>
                  <a:pt x="161289" y="1364869"/>
                </a:lnTo>
                <a:lnTo>
                  <a:pt x="129032" y="1454150"/>
                </a:lnTo>
                <a:lnTo>
                  <a:pt x="108838" y="1511172"/>
                </a:lnTo>
                <a:lnTo>
                  <a:pt x="90550" y="1565402"/>
                </a:lnTo>
                <a:lnTo>
                  <a:pt x="74041" y="1616709"/>
                </a:lnTo>
                <a:lnTo>
                  <a:pt x="59817" y="1664589"/>
                </a:lnTo>
                <a:lnTo>
                  <a:pt x="48133" y="1708277"/>
                </a:lnTo>
                <a:lnTo>
                  <a:pt x="33782" y="1768093"/>
                </a:lnTo>
                <a:lnTo>
                  <a:pt x="22479" y="1822323"/>
                </a:lnTo>
                <a:lnTo>
                  <a:pt x="13843" y="1872107"/>
                </a:lnTo>
                <a:lnTo>
                  <a:pt x="5969" y="1931289"/>
                </a:lnTo>
                <a:lnTo>
                  <a:pt x="1650" y="1984120"/>
                </a:lnTo>
                <a:lnTo>
                  <a:pt x="0" y="2031618"/>
                </a:lnTo>
                <a:lnTo>
                  <a:pt x="126" y="2053843"/>
                </a:lnTo>
                <a:lnTo>
                  <a:pt x="508" y="2074976"/>
                </a:lnTo>
                <a:lnTo>
                  <a:pt x="1016" y="2095944"/>
                </a:lnTo>
                <a:lnTo>
                  <a:pt x="2921" y="2135466"/>
                </a:lnTo>
                <a:lnTo>
                  <a:pt x="78994" y="2131987"/>
                </a:lnTo>
                <a:lnTo>
                  <a:pt x="77216" y="2092452"/>
                </a:lnTo>
                <a:lnTo>
                  <a:pt x="76581" y="2072830"/>
                </a:lnTo>
                <a:lnTo>
                  <a:pt x="76226" y="2053843"/>
                </a:lnTo>
                <a:lnTo>
                  <a:pt x="76200" y="2031618"/>
                </a:lnTo>
                <a:lnTo>
                  <a:pt x="76708" y="2010041"/>
                </a:lnTo>
                <a:lnTo>
                  <a:pt x="79375" y="1963674"/>
                </a:lnTo>
                <a:lnTo>
                  <a:pt x="85089" y="1911603"/>
                </a:lnTo>
                <a:lnTo>
                  <a:pt x="94361" y="1852295"/>
                </a:lnTo>
                <a:lnTo>
                  <a:pt x="104267" y="1802511"/>
                </a:lnTo>
                <a:lnTo>
                  <a:pt x="117094" y="1746630"/>
                </a:lnTo>
                <a:lnTo>
                  <a:pt x="127381" y="1706117"/>
                </a:lnTo>
                <a:lnTo>
                  <a:pt x="139700" y="1662302"/>
                </a:lnTo>
                <a:lnTo>
                  <a:pt x="146938" y="1639062"/>
                </a:lnTo>
                <a:lnTo>
                  <a:pt x="154559" y="1614424"/>
                </a:lnTo>
                <a:lnTo>
                  <a:pt x="171704" y="1562862"/>
                </a:lnTo>
                <a:lnTo>
                  <a:pt x="190754" y="1508125"/>
                </a:lnTo>
                <a:lnTo>
                  <a:pt x="232918" y="1390903"/>
                </a:lnTo>
                <a:lnTo>
                  <a:pt x="255524" y="1329563"/>
                </a:lnTo>
                <a:lnTo>
                  <a:pt x="301498" y="1203578"/>
                </a:lnTo>
                <a:lnTo>
                  <a:pt x="324358" y="1140078"/>
                </a:lnTo>
                <a:lnTo>
                  <a:pt x="346583" y="1076706"/>
                </a:lnTo>
                <a:lnTo>
                  <a:pt x="367918" y="1013968"/>
                </a:lnTo>
                <a:lnTo>
                  <a:pt x="387858" y="952372"/>
                </a:lnTo>
                <a:lnTo>
                  <a:pt x="406273" y="892428"/>
                </a:lnTo>
                <a:lnTo>
                  <a:pt x="422656" y="834263"/>
                </a:lnTo>
                <a:lnTo>
                  <a:pt x="436626" y="778763"/>
                </a:lnTo>
                <a:lnTo>
                  <a:pt x="448563" y="725424"/>
                </a:lnTo>
                <a:lnTo>
                  <a:pt x="459359" y="673100"/>
                </a:lnTo>
                <a:lnTo>
                  <a:pt x="468884" y="621410"/>
                </a:lnTo>
                <a:lnTo>
                  <a:pt x="477392" y="570610"/>
                </a:lnTo>
                <a:lnTo>
                  <a:pt x="484886" y="520572"/>
                </a:lnTo>
                <a:lnTo>
                  <a:pt x="491616" y="471169"/>
                </a:lnTo>
                <a:lnTo>
                  <a:pt x="497332" y="422401"/>
                </a:lnTo>
                <a:lnTo>
                  <a:pt x="502412" y="374141"/>
                </a:lnTo>
                <a:lnTo>
                  <a:pt x="506936" y="325403"/>
                </a:lnTo>
                <a:lnTo>
                  <a:pt x="510666" y="279145"/>
                </a:lnTo>
                <a:lnTo>
                  <a:pt x="514957" y="214782"/>
                </a:lnTo>
                <a:lnTo>
                  <a:pt x="481169" y="150771"/>
                </a:lnTo>
                <a:close/>
              </a:path>
              <a:path w="644866" h="2135466">
                <a:moveTo>
                  <a:pt x="526575" y="73787"/>
                </a:moveTo>
                <a:lnTo>
                  <a:pt x="446405" y="73787"/>
                </a:lnTo>
                <a:lnTo>
                  <a:pt x="522478" y="77215"/>
                </a:lnTo>
                <a:lnTo>
                  <a:pt x="521842" y="93471"/>
                </a:lnTo>
                <a:lnTo>
                  <a:pt x="516889" y="185800"/>
                </a:lnTo>
                <a:lnTo>
                  <a:pt x="514957" y="214782"/>
                </a:lnTo>
                <a:lnTo>
                  <a:pt x="578358" y="334893"/>
                </a:lnTo>
                <a:lnTo>
                  <a:pt x="586261" y="341448"/>
                </a:lnTo>
                <a:lnTo>
                  <a:pt x="596039" y="345291"/>
                </a:lnTo>
                <a:lnTo>
                  <a:pt x="607445" y="346057"/>
                </a:lnTo>
                <a:lnTo>
                  <a:pt x="620229" y="343378"/>
                </a:lnTo>
                <a:lnTo>
                  <a:pt x="634143" y="336887"/>
                </a:lnTo>
                <a:lnTo>
                  <a:pt x="641173" y="327215"/>
                </a:lnTo>
                <a:lnTo>
                  <a:pt x="644840" y="315949"/>
                </a:lnTo>
                <a:lnTo>
                  <a:pt x="644866" y="303988"/>
                </a:lnTo>
                <a:lnTo>
                  <a:pt x="640968" y="292226"/>
                </a:lnTo>
                <a:lnTo>
                  <a:pt x="526575" y="73787"/>
                </a:lnTo>
                <a:close/>
              </a:path>
              <a:path w="644866" h="2135466">
                <a:moveTo>
                  <a:pt x="487934" y="0"/>
                </a:moveTo>
                <a:lnTo>
                  <a:pt x="308737" y="276987"/>
                </a:lnTo>
                <a:lnTo>
                  <a:pt x="305149" y="284131"/>
                </a:lnTo>
                <a:lnTo>
                  <a:pt x="303081" y="294378"/>
                </a:lnTo>
                <a:lnTo>
                  <a:pt x="304392" y="304947"/>
                </a:lnTo>
                <a:lnTo>
                  <a:pt x="309296" y="315426"/>
                </a:lnTo>
                <a:lnTo>
                  <a:pt x="318007" y="325403"/>
                </a:lnTo>
                <a:lnTo>
                  <a:pt x="330740" y="334464"/>
                </a:lnTo>
                <a:lnTo>
                  <a:pt x="342594" y="335755"/>
                </a:lnTo>
                <a:lnTo>
                  <a:pt x="354134" y="333376"/>
                </a:lnTo>
                <a:lnTo>
                  <a:pt x="438428" y="216846"/>
                </a:lnTo>
                <a:lnTo>
                  <a:pt x="445642" y="89407"/>
                </a:lnTo>
                <a:lnTo>
                  <a:pt x="446405" y="73787"/>
                </a:lnTo>
                <a:lnTo>
                  <a:pt x="526575" y="73787"/>
                </a:lnTo>
                <a:lnTo>
                  <a:pt x="487934" y="0"/>
                </a:lnTo>
                <a:close/>
              </a:path>
              <a:path w="644866" h="2135466">
                <a:moveTo>
                  <a:pt x="446405" y="73787"/>
                </a:moveTo>
                <a:lnTo>
                  <a:pt x="445428" y="93471"/>
                </a:lnTo>
                <a:lnTo>
                  <a:pt x="440816" y="180720"/>
                </a:lnTo>
                <a:lnTo>
                  <a:pt x="438428" y="216846"/>
                </a:lnTo>
                <a:lnTo>
                  <a:pt x="481169" y="150771"/>
                </a:lnTo>
                <a:lnTo>
                  <a:pt x="450723" y="93090"/>
                </a:lnTo>
                <a:lnTo>
                  <a:pt x="521857" y="93090"/>
                </a:lnTo>
                <a:lnTo>
                  <a:pt x="522478" y="77215"/>
                </a:lnTo>
                <a:lnTo>
                  <a:pt x="446405" y="73787"/>
                </a:lnTo>
                <a:close/>
              </a:path>
              <a:path w="644866" h="2135466">
                <a:moveTo>
                  <a:pt x="521857" y="93090"/>
                </a:moveTo>
                <a:lnTo>
                  <a:pt x="450723" y="93090"/>
                </a:lnTo>
                <a:lnTo>
                  <a:pt x="516509" y="96138"/>
                </a:lnTo>
                <a:lnTo>
                  <a:pt x="481169" y="150771"/>
                </a:lnTo>
                <a:lnTo>
                  <a:pt x="514957" y="214782"/>
                </a:lnTo>
                <a:lnTo>
                  <a:pt x="516889" y="185800"/>
                </a:lnTo>
                <a:lnTo>
                  <a:pt x="521857" y="93090"/>
                </a:lnTo>
                <a:close/>
              </a:path>
              <a:path w="644866" h="2135466">
                <a:moveTo>
                  <a:pt x="450723" y="93090"/>
                </a:moveTo>
                <a:lnTo>
                  <a:pt x="481169" y="150771"/>
                </a:lnTo>
                <a:lnTo>
                  <a:pt x="516509" y="96138"/>
                </a:lnTo>
                <a:lnTo>
                  <a:pt x="450723" y="9309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609088" y="3096767"/>
            <a:ext cx="496824" cy="560831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810255" y="3307079"/>
            <a:ext cx="94487" cy="91439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667000" y="3124200"/>
            <a:ext cx="381000" cy="4572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667000" y="3124200"/>
            <a:ext cx="381000" cy="457200"/>
          </a:xfrm>
          <a:custGeom>
            <a:avLst/>
            <a:gdLst/>
            <a:ahLst/>
            <a:cxnLst/>
            <a:rect l="l" t="t" r="r" b="b"/>
            <a:pathLst>
              <a:path w="381000" h="457200">
                <a:moveTo>
                  <a:pt x="0" y="266700"/>
                </a:moveTo>
                <a:lnTo>
                  <a:pt x="145542" y="266700"/>
                </a:lnTo>
                <a:lnTo>
                  <a:pt x="145542" y="0"/>
                </a:lnTo>
                <a:lnTo>
                  <a:pt x="235457" y="0"/>
                </a:lnTo>
                <a:lnTo>
                  <a:pt x="235457" y="266700"/>
                </a:lnTo>
                <a:lnTo>
                  <a:pt x="381000" y="266700"/>
                </a:lnTo>
                <a:lnTo>
                  <a:pt x="190500" y="457200"/>
                </a:lnTo>
                <a:lnTo>
                  <a:pt x="0" y="2667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615183" y="2106167"/>
            <a:ext cx="484631" cy="481584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809113" y="2372486"/>
            <a:ext cx="96774" cy="142112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667000" y="2275713"/>
            <a:ext cx="381000" cy="96774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809113" y="2133600"/>
            <a:ext cx="96774" cy="142112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8509507" y="6441338"/>
            <a:ext cx="102870" cy="2032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spc="-10" dirty="0" smtClean="0">
                <a:solidFill>
                  <a:srgbClr val="888888"/>
                </a:solidFill>
                <a:latin typeface="Calibri"/>
                <a:cs typeface="Calibri"/>
              </a:rPr>
              <a:t>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3" name="object 22"/>
          <p:cNvSpPr/>
          <p:nvPr/>
        </p:nvSpPr>
        <p:spPr>
          <a:xfrm>
            <a:off x="5558220" y="3581272"/>
            <a:ext cx="644713" cy="2135466"/>
          </a:xfrm>
          <a:custGeom>
            <a:avLst/>
            <a:gdLst/>
            <a:ahLst/>
            <a:cxnLst/>
            <a:rect l="l" t="t" r="r" b="b"/>
            <a:pathLst>
              <a:path w="644713" h="2135466">
                <a:moveTo>
                  <a:pt x="164003" y="150728"/>
                </a:moveTo>
                <a:lnTo>
                  <a:pt x="129956" y="215894"/>
                </a:lnTo>
                <a:lnTo>
                  <a:pt x="134173" y="279145"/>
                </a:lnTo>
                <a:lnTo>
                  <a:pt x="137983" y="326389"/>
                </a:lnTo>
                <a:lnTo>
                  <a:pt x="142428" y="374141"/>
                </a:lnTo>
                <a:lnTo>
                  <a:pt x="147381" y="422401"/>
                </a:lnTo>
                <a:lnTo>
                  <a:pt x="153223" y="471169"/>
                </a:lnTo>
                <a:lnTo>
                  <a:pt x="159827" y="520572"/>
                </a:lnTo>
                <a:lnTo>
                  <a:pt x="167447" y="570610"/>
                </a:lnTo>
                <a:lnTo>
                  <a:pt x="175829" y="621410"/>
                </a:lnTo>
                <a:lnTo>
                  <a:pt x="185481" y="673100"/>
                </a:lnTo>
                <a:lnTo>
                  <a:pt x="196149" y="725424"/>
                </a:lnTo>
                <a:lnTo>
                  <a:pt x="208087" y="778637"/>
                </a:lnTo>
                <a:lnTo>
                  <a:pt x="222184" y="834263"/>
                </a:lnTo>
                <a:lnTo>
                  <a:pt x="238567" y="892428"/>
                </a:lnTo>
                <a:lnTo>
                  <a:pt x="256982" y="952372"/>
                </a:lnTo>
                <a:lnTo>
                  <a:pt x="276921" y="1013968"/>
                </a:lnTo>
                <a:lnTo>
                  <a:pt x="298130" y="1076706"/>
                </a:lnTo>
                <a:lnTo>
                  <a:pt x="320355" y="1140206"/>
                </a:lnTo>
                <a:lnTo>
                  <a:pt x="366329" y="1266952"/>
                </a:lnTo>
                <a:lnTo>
                  <a:pt x="411795" y="1390903"/>
                </a:lnTo>
                <a:lnTo>
                  <a:pt x="433512" y="1450594"/>
                </a:lnTo>
                <a:lnTo>
                  <a:pt x="443926" y="1479803"/>
                </a:lnTo>
                <a:lnTo>
                  <a:pt x="454086" y="1508125"/>
                </a:lnTo>
                <a:lnTo>
                  <a:pt x="463865" y="1535938"/>
                </a:lnTo>
                <a:lnTo>
                  <a:pt x="481899" y="1589151"/>
                </a:lnTo>
                <a:lnTo>
                  <a:pt x="497901" y="1639062"/>
                </a:lnTo>
                <a:lnTo>
                  <a:pt x="511490" y="1684654"/>
                </a:lnTo>
                <a:lnTo>
                  <a:pt x="522666" y="1726691"/>
                </a:lnTo>
                <a:lnTo>
                  <a:pt x="532318" y="1766062"/>
                </a:lnTo>
                <a:lnTo>
                  <a:pt x="547304" y="1836292"/>
                </a:lnTo>
                <a:lnTo>
                  <a:pt x="555559" y="1883028"/>
                </a:lnTo>
                <a:lnTo>
                  <a:pt x="562925" y="1938654"/>
                </a:lnTo>
                <a:lnTo>
                  <a:pt x="567116" y="1987550"/>
                </a:lnTo>
                <a:lnTo>
                  <a:pt x="568513" y="2031618"/>
                </a:lnTo>
                <a:lnTo>
                  <a:pt x="568487" y="2053843"/>
                </a:lnTo>
                <a:lnTo>
                  <a:pt x="568132" y="2072830"/>
                </a:lnTo>
                <a:lnTo>
                  <a:pt x="567624" y="2092452"/>
                </a:lnTo>
                <a:lnTo>
                  <a:pt x="565846" y="2131987"/>
                </a:lnTo>
                <a:lnTo>
                  <a:pt x="641919" y="2135466"/>
                </a:lnTo>
                <a:lnTo>
                  <a:pt x="643697" y="2095944"/>
                </a:lnTo>
                <a:lnTo>
                  <a:pt x="644332" y="2074976"/>
                </a:lnTo>
                <a:lnTo>
                  <a:pt x="644713" y="2053843"/>
                </a:lnTo>
                <a:lnTo>
                  <a:pt x="644713" y="2031618"/>
                </a:lnTo>
                <a:lnTo>
                  <a:pt x="643189" y="1984120"/>
                </a:lnTo>
                <a:lnTo>
                  <a:pt x="638744" y="1931162"/>
                </a:lnTo>
                <a:lnTo>
                  <a:pt x="630870" y="1872107"/>
                </a:lnTo>
                <a:lnTo>
                  <a:pt x="622361" y="1822450"/>
                </a:lnTo>
                <a:lnTo>
                  <a:pt x="611058" y="1768093"/>
                </a:lnTo>
                <a:lnTo>
                  <a:pt x="601787" y="1728977"/>
                </a:lnTo>
                <a:lnTo>
                  <a:pt x="591119" y="1686940"/>
                </a:lnTo>
                <a:lnTo>
                  <a:pt x="578292" y="1641220"/>
                </a:lnTo>
                <a:lnTo>
                  <a:pt x="562925" y="1591564"/>
                </a:lnTo>
                <a:lnTo>
                  <a:pt x="545272" y="1538732"/>
                </a:lnTo>
                <a:lnTo>
                  <a:pt x="515808" y="1454150"/>
                </a:lnTo>
                <a:lnTo>
                  <a:pt x="483423" y="1364869"/>
                </a:lnTo>
                <a:lnTo>
                  <a:pt x="460817" y="1303274"/>
                </a:lnTo>
                <a:lnTo>
                  <a:pt x="414843" y="1177544"/>
                </a:lnTo>
                <a:lnTo>
                  <a:pt x="392110" y="1114297"/>
                </a:lnTo>
                <a:lnTo>
                  <a:pt x="370139" y="1051433"/>
                </a:lnTo>
                <a:lnTo>
                  <a:pt x="349057" y="989583"/>
                </a:lnTo>
                <a:lnTo>
                  <a:pt x="329372" y="928877"/>
                </a:lnTo>
                <a:lnTo>
                  <a:pt x="311465" y="870076"/>
                </a:lnTo>
                <a:lnTo>
                  <a:pt x="295590" y="813943"/>
                </a:lnTo>
                <a:lnTo>
                  <a:pt x="282255" y="760729"/>
                </a:lnTo>
                <a:lnTo>
                  <a:pt x="270571" y="708659"/>
                </a:lnTo>
                <a:lnTo>
                  <a:pt x="260157" y="657859"/>
                </a:lnTo>
                <a:lnTo>
                  <a:pt x="250759" y="607568"/>
                </a:lnTo>
                <a:lnTo>
                  <a:pt x="242504" y="558038"/>
                </a:lnTo>
                <a:lnTo>
                  <a:pt x="235265" y="509269"/>
                </a:lnTo>
                <a:lnTo>
                  <a:pt x="228788" y="461009"/>
                </a:lnTo>
                <a:lnTo>
                  <a:pt x="223073" y="413384"/>
                </a:lnTo>
                <a:lnTo>
                  <a:pt x="218247" y="366268"/>
                </a:lnTo>
                <a:lnTo>
                  <a:pt x="213802" y="319404"/>
                </a:lnTo>
                <a:lnTo>
                  <a:pt x="210119" y="272922"/>
                </a:lnTo>
                <a:lnTo>
                  <a:pt x="206234" y="215355"/>
                </a:lnTo>
                <a:lnTo>
                  <a:pt x="164003" y="150728"/>
                </a:lnTo>
                <a:close/>
              </a:path>
              <a:path w="644713" h="2135466">
                <a:moveTo>
                  <a:pt x="156779" y="0"/>
                </a:moveTo>
                <a:lnTo>
                  <a:pt x="3998" y="292481"/>
                </a:lnTo>
                <a:lnTo>
                  <a:pt x="1299" y="299235"/>
                </a:lnTo>
                <a:lnTo>
                  <a:pt x="0" y="309729"/>
                </a:lnTo>
                <a:lnTo>
                  <a:pt x="2145" y="320269"/>
                </a:lnTo>
                <a:lnTo>
                  <a:pt x="7908" y="330398"/>
                </a:lnTo>
                <a:lnTo>
                  <a:pt x="17464" y="339660"/>
                </a:lnTo>
                <a:lnTo>
                  <a:pt x="30985" y="347600"/>
                </a:lnTo>
                <a:lnTo>
                  <a:pt x="42977" y="347819"/>
                </a:lnTo>
                <a:lnTo>
                  <a:pt x="54337" y="344386"/>
                </a:lnTo>
                <a:lnTo>
                  <a:pt x="64165" y="337574"/>
                </a:lnTo>
                <a:lnTo>
                  <a:pt x="71562" y="327659"/>
                </a:lnTo>
                <a:lnTo>
                  <a:pt x="129956" y="215894"/>
                </a:lnTo>
                <a:lnTo>
                  <a:pt x="127950" y="185800"/>
                </a:lnTo>
                <a:lnTo>
                  <a:pt x="122979" y="93090"/>
                </a:lnTo>
                <a:lnTo>
                  <a:pt x="122235" y="77215"/>
                </a:lnTo>
                <a:lnTo>
                  <a:pt x="198308" y="73659"/>
                </a:lnTo>
                <a:lnTo>
                  <a:pt x="204523" y="73659"/>
                </a:lnTo>
                <a:lnTo>
                  <a:pt x="156779" y="0"/>
                </a:lnTo>
                <a:close/>
              </a:path>
              <a:path w="644713" h="2135466">
                <a:moveTo>
                  <a:pt x="204523" y="73659"/>
                </a:moveTo>
                <a:lnTo>
                  <a:pt x="198308" y="73659"/>
                </a:lnTo>
                <a:lnTo>
                  <a:pt x="199070" y="89407"/>
                </a:lnTo>
                <a:lnTo>
                  <a:pt x="203896" y="180720"/>
                </a:lnTo>
                <a:lnTo>
                  <a:pt x="277986" y="325160"/>
                </a:lnTo>
                <a:lnTo>
                  <a:pt x="296550" y="333761"/>
                </a:lnTo>
                <a:lnTo>
                  <a:pt x="307964" y="333438"/>
                </a:lnTo>
                <a:lnTo>
                  <a:pt x="320423" y="329567"/>
                </a:lnTo>
                <a:lnTo>
                  <a:pt x="333646" y="321798"/>
                </a:lnTo>
                <a:lnTo>
                  <a:pt x="339684" y="311520"/>
                </a:lnTo>
                <a:lnTo>
                  <a:pt x="342257" y="300004"/>
                </a:lnTo>
                <a:lnTo>
                  <a:pt x="341171" y="288150"/>
                </a:lnTo>
                <a:lnTo>
                  <a:pt x="336230" y="276859"/>
                </a:lnTo>
                <a:lnTo>
                  <a:pt x="204523" y="73659"/>
                </a:lnTo>
                <a:close/>
              </a:path>
              <a:path w="644713" h="2135466">
                <a:moveTo>
                  <a:pt x="198308" y="73659"/>
                </a:moveTo>
                <a:lnTo>
                  <a:pt x="122235" y="77215"/>
                </a:lnTo>
                <a:lnTo>
                  <a:pt x="122997" y="93471"/>
                </a:lnTo>
                <a:lnTo>
                  <a:pt x="127950" y="185800"/>
                </a:lnTo>
                <a:lnTo>
                  <a:pt x="129956" y="215894"/>
                </a:lnTo>
                <a:lnTo>
                  <a:pt x="164003" y="150728"/>
                </a:lnTo>
                <a:lnTo>
                  <a:pt x="128331" y="96138"/>
                </a:lnTo>
                <a:lnTo>
                  <a:pt x="194117" y="93090"/>
                </a:lnTo>
                <a:lnTo>
                  <a:pt x="199265" y="93090"/>
                </a:lnTo>
                <a:lnTo>
                  <a:pt x="199070" y="89407"/>
                </a:lnTo>
                <a:lnTo>
                  <a:pt x="198308" y="73659"/>
                </a:lnTo>
                <a:close/>
              </a:path>
              <a:path w="644713" h="2135466">
                <a:moveTo>
                  <a:pt x="199265" y="93090"/>
                </a:moveTo>
                <a:lnTo>
                  <a:pt x="194117" y="93090"/>
                </a:lnTo>
                <a:lnTo>
                  <a:pt x="164003" y="150728"/>
                </a:lnTo>
                <a:lnTo>
                  <a:pt x="206234" y="215355"/>
                </a:lnTo>
                <a:lnTo>
                  <a:pt x="203896" y="180720"/>
                </a:lnTo>
                <a:lnTo>
                  <a:pt x="199265" y="93090"/>
                </a:lnTo>
                <a:close/>
              </a:path>
              <a:path w="644713" h="2135466">
                <a:moveTo>
                  <a:pt x="194117" y="93090"/>
                </a:moveTo>
                <a:lnTo>
                  <a:pt x="128331" y="96138"/>
                </a:lnTo>
                <a:lnTo>
                  <a:pt x="164003" y="150728"/>
                </a:lnTo>
                <a:lnTo>
                  <a:pt x="194117" y="9309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6511" y="1298321"/>
            <a:ext cx="4449191" cy="30441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694809" y="1298321"/>
            <a:ext cx="4449190" cy="30441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31775">
              <a:lnSpc>
                <a:spcPct val="100000"/>
              </a:lnSpc>
            </a:pPr>
            <a:r>
              <a:rPr sz="4400" b="1" spc="-155" dirty="0" smtClean="0">
                <a:solidFill>
                  <a:srgbClr val="E36C09"/>
                </a:solidFill>
                <a:latin typeface="Calibri"/>
                <a:cs typeface="Calibri"/>
              </a:rPr>
              <a:t>E</a:t>
            </a:r>
            <a:r>
              <a:rPr sz="4400" b="1" spc="-90" dirty="0" smtClean="0">
                <a:solidFill>
                  <a:srgbClr val="E36C09"/>
                </a:solidFill>
                <a:latin typeface="Calibri"/>
                <a:cs typeface="Calibri"/>
              </a:rPr>
              <a:t>v</a:t>
            </a:r>
            <a:r>
              <a:rPr sz="4400" b="1" spc="-20" dirty="0" smtClean="0">
                <a:solidFill>
                  <a:srgbClr val="E36C09"/>
                </a:solidFill>
                <a:latin typeface="Calibri"/>
                <a:cs typeface="Calibri"/>
              </a:rPr>
              <a:t>al</a:t>
            </a:r>
            <a:r>
              <a:rPr sz="4400" b="1" spc="-40" dirty="0" smtClean="0">
                <a:solidFill>
                  <a:srgbClr val="E36C09"/>
                </a:solidFill>
                <a:latin typeface="Calibri"/>
                <a:cs typeface="Calibri"/>
              </a:rPr>
              <a:t>u</a:t>
            </a:r>
            <a:r>
              <a:rPr sz="4400" b="1" spc="-85" dirty="0" smtClean="0">
                <a:solidFill>
                  <a:srgbClr val="E36C09"/>
                </a:solidFill>
                <a:latin typeface="Calibri"/>
                <a:cs typeface="Calibri"/>
              </a:rPr>
              <a:t>a</a:t>
            </a:r>
            <a:r>
              <a:rPr sz="4400" b="1" spc="-20" dirty="0" smtClean="0">
                <a:solidFill>
                  <a:srgbClr val="E36C09"/>
                </a:solidFill>
                <a:latin typeface="Calibri"/>
                <a:cs typeface="Calibri"/>
              </a:rPr>
              <a:t>t</a:t>
            </a:r>
            <a:r>
              <a:rPr sz="4400" b="1" spc="-25" dirty="0" smtClean="0">
                <a:solidFill>
                  <a:srgbClr val="E36C09"/>
                </a:solidFill>
                <a:latin typeface="Calibri"/>
                <a:cs typeface="Calibri"/>
              </a:rPr>
              <a:t>io</a:t>
            </a:r>
            <a:r>
              <a:rPr sz="4400" b="1" spc="-45" dirty="0" smtClean="0">
                <a:solidFill>
                  <a:srgbClr val="E36C09"/>
                </a:solidFill>
                <a:latin typeface="Calibri"/>
                <a:cs typeface="Calibri"/>
              </a:rPr>
              <a:t>n</a:t>
            </a:r>
            <a:r>
              <a:rPr sz="4400" b="1" spc="-15" dirty="0" smtClean="0">
                <a:solidFill>
                  <a:srgbClr val="E36C09"/>
                </a:solidFill>
                <a:latin typeface="Calibri"/>
                <a:cs typeface="Calibri"/>
              </a:rPr>
              <a:t>:</a:t>
            </a:r>
            <a:r>
              <a:rPr sz="4400" b="1" spc="65" dirty="0" smtClean="0">
                <a:solidFill>
                  <a:srgbClr val="E36C09"/>
                </a:solidFill>
                <a:latin typeface="Calibri"/>
                <a:cs typeface="Calibri"/>
              </a:rPr>
              <a:t> </a:t>
            </a:r>
            <a:r>
              <a:rPr sz="4400" b="1" spc="-70" dirty="0" smtClean="0">
                <a:solidFill>
                  <a:srgbClr val="E36C09"/>
                </a:solidFill>
                <a:latin typeface="Calibri"/>
                <a:cs typeface="Calibri"/>
              </a:rPr>
              <a:t>s</a:t>
            </a:r>
            <a:r>
              <a:rPr sz="4400" b="1" spc="-85" dirty="0" smtClean="0">
                <a:solidFill>
                  <a:srgbClr val="E36C09"/>
                </a:solidFill>
                <a:latin typeface="Calibri"/>
                <a:cs typeface="Calibri"/>
              </a:rPr>
              <a:t>tat</a:t>
            </a:r>
            <a:r>
              <a:rPr sz="4400" b="1" spc="-25" dirty="0" smtClean="0">
                <a:solidFill>
                  <a:srgbClr val="E36C09"/>
                </a:solidFill>
                <a:latin typeface="Calibri"/>
                <a:cs typeface="Calibri"/>
              </a:rPr>
              <a:t>e</a:t>
            </a:r>
            <a:r>
              <a:rPr sz="4400" b="1" spc="50" dirty="0" smtClean="0">
                <a:solidFill>
                  <a:srgbClr val="E36C09"/>
                </a:solidFill>
                <a:latin typeface="Calibri"/>
                <a:cs typeface="Calibri"/>
              </a:rPr>
              <a:t> </a:t>
            </a:r>
            <a:r>
              <a:rPr sz="4400" b="1" spc="-105" dirty="0" smtClean="0">
                <a:solidFill>
                  <a:srgbClr val="E36C09"/>
                </a:solidFill>
                <a:latin typeface="Calibri"/>
                <a:cs typeface="Calibri"/>
              </a:rPr>
              <a:t>e</a:t>
            </a:r>
            <a:r>
              <a:rPr sz="4400" b="1" spc="-25" dirty="0" smtClean="0">
                <a:solidFill>
                  <a:srgbClr val="E36C09"/>
                </a:solidFill>
                <a:latin typeface="Calibri"/>
                <a:cs typeface="Calibri"/>
              </a:rPr>
              <a:t>xp</a:t>
            </a:r>
            <a:r>
              <a:rPr sz="4400" b="1" spc="-50" dirty="0" smtClean="0">
                <a:solidFill>
                  <a:srgbClr val="E36C09"/>
                </a:solidFill>
                <a:latin typeface="Calibri"/>
                <a:cs typeface="Calibri"/>
              </a:rPr>
              <a:t>o</a:t>
            </a:r>
            <a:r>
              <a:rPr sz="4400" b="1" spc="-20" dirty="0" smtClean="0">
                <a:solidFill>
                  <a:srgbClr val="E36C09"/>
                </a:solidFill>
                <a:latin typeface="Calibri"/>
                <a:cs typeface="Calibri"/>
              </a:rPr>
              <a:t>rt/imp</a:t>
            </a:r>
            <a:r>
              <a:rPr sz="4400" b="1" spc="-45" dirty="0" smtClean="0">
                <a:solidFill>
                  <a:srgbClr val="E36C09"/>
                </a:solidFill>
                <a:latin typeface="Calibri"/>
                <a:cs typeface="Calibri"/>
              </a:rPr>
              <a:t>o</a:t>
            </a:r>
            <a:r>
              <a:rPr sz="4400" b="1" spc="-20" dirty="0" smtClean="0">
                <a:solidFill>
                  <a:srgbClr val="E36C09"/>
                </a:solidFill>
                <a:latin typeface="Calibri"/>
                <a:cs typeface="Calibri"/>
              </a:rPr>
              <a:t>rt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694432" y="4093464"/>
            <a:ext cx="1386840" cy="13533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852292" y="4231894"/>
            <a:ext cx="1181989" cy="1149096"/>
          </a:xfrm>
          <a:custGeom>
            <a:avLst/>
            <a:gdLst/>
            <a:ahLst/>
            <a:cxnLst/>
            <a:rect l="l" t="t" r="r" b="b"/>
            <a:pathLst>
              <a:path w="1181989" h="1149096">
                <a:moveTo>
                  <a:pt x="36182" y="35065"/>
                </a:moveTo>
                <a:lnTo>
                  <a:pt x="42945" y="59393"/>
                </a:lnTo>
                <a:lnTo>
                  <a:pt x="1164335" y="1149095"/>
                </a:lnTo>
                <a:lnTo>
                  <a:pt x="1181989" y="1130934"/>
                </a:lnTo>
                <a:lnTo>
                  <a:pt x="60607" y="41117"/>
                </a:lnTo>
                <a:lnTo>
                  <a:pt x="36182" y="35065"/>
                </a:lnTo>
                <a:close/>
              </a:path>
              <a:path w="1181989" h="1149096">
                <a:moveTo>
                  <a:pt x="0" y="0"/>
                </a:moveTo>
                <a:lnTo>
                  <a:pt x="29590" y="105917"/>
                </a:lnTo>
                <a:lnTo>
                  <a:pt x="31495" y="112648"/>
                </a:lnTo>
                <a:lnTo>
                  <a:pt x="38481" y="116585"/>
                </a:lnTo>
                <a:lnTo>
                  <a:pt x="45212" y="114807"/>
                </a:lnTo>
                <a:lnTo>
                  <a:pt x="51943" y="112902"/>
                </a:lnTo>
                <a:lnTo>
                  <a:pt x="55880" y="105917"/>
                </a:lnTo>
                <a:lnTo>
                  <a:pt x="42945" y="59393"/>
                </a:lnTo>
                <a:lnTo>
                  <a:pt x="9270" y="26669"/>
                </a:lnTo>
                <a:lnTo>
                  <a:pt x="26924" y="8381"/>
                </a:lnTo>
                <a:lnTo>
                  <a:pt x="33890" y="8381"/>
                </a:lnTo>
                <a:lnTo>
                  <a:pt x="0" y="0"/>
                </a:lnTo>
                <a:close/>
              </a:path>
              <a:path w="1181989" h="1149096">
                <a:moveTo>
                  <a:pt x="26924" y="8381"/>
                </a:moveTo>
                <a:lnTo>
                  <a:pt x="9270" y="26669"/>
                </a:lnTo>
                <a:lnTo>
                  <a:pt x="42945" y="59393"/>
                </a:lnTo>
                <a:lnTo>
                  <a:pt x="36182" y="35065"/>
                </a:lnTo>
                <a:lnTo>
                  <a:pt x="15112" y="29844"/>
                </a:lnTo>
                <a:lnTo>
                  <a:pt x="30352" y="14096"/>
                </a:lnTo>
                <a:lnTo>
                  <a:pt x="32804" y="14096"/>
                </a:lnTo>
                <a:lnTo>
                  <a:pt x="26924" y="8381"/>
                </a:lnTo>
                <a:close/>
              </a:path>
              <a:path w="1181989" h="1149096">
                <a:moveTo>
                  <a:pt x="33890" y="8381"/>
                </a:moveTo>
                <a:lnTo>
                  <a:pt x="26924" y="8381"/>
                </a:lnTo>
                <a:lnTo>
                  <a:pt x="60607" y="41117"/>
                </a:lnTo>
                <a:lnTo>
                  <a:pt x="100711" y="51053"/>
                </a:lnTo>
                <a:lnTo>
                  <a:pt x="107442" y="52831"/>
                </a:lnTo>
                <a:lnTo>
                  <a:pt x="114426" y="48640"/>
                </a:lnTo>
                <a:lnTo>
                  <a:pt x="116077" y="41782"/>
                </a:lnTo>
                <a:lnTo>
                  <a:pt x="117729" y="35051"/>
                </a:lnTo>
                <a:lnTo>
                  <a:pt x="113664" y="28193"/>
                </a:lnTo>
                <a:lnTo>
                  <a:pt x="106806" y="26415"/>
                </a:lnTo>
                <a:lnTo>
                  <a:pt x="33890" y="8381"/>
                </a:lnTo>
                <a:close/>
              </a:path>
              <a:path w="1181989" h="1149096">
                <a:moveTo>
                  <a:pt x="32804" y="14096"/>
                </a:moveTo>
                <a:lnTo>
                  <a:pt x="30352" y="14096"/>
                </a:lnTo>
                <a:lnTo>
                  <a:pt x="36182" y="35065"/>
                </a:lnTo>
                <a:lnTo>
                  <a:pt x="60607" y="41117"/>
                </a:lnTo>
                <a:lnTo>
                  <a:pt x="32804" y="14096"/>
                </a:lnTo>
                <a:close/>
              </a:path>
              <a:path w="1181989" h="1149096">
                <a:moveTo>
                  <a:pt x="30352" y="14096"/>
                </a:moveTo>
                <a:lnTo>
                  <a:pt x="15112" y="29844"/>
                </a:lnTo>
                <a:lnTo>
                  <a:pt x="36182" y="35065"/>
                </a:lnTo>
                <a:lnTo>
                  <a:pt x="30352" y="140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974591" y="4093464"/>
            <a:ext cx="3300984" cy="13563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021073" y="4211573"/>
            <a:ext cx="3094354" cy="1172210"/>
          </a:xfrm>
          <a:custGeom>
            <a:avLst/>
            <a:gdLst/>
            <a:ahLst/>
            <a:cxnLst/>
            <a:rect l="l" t="t" r="r" b="b"/>
            <a:pathLst>
              <a:path w="3094354" h="1172210">
                <a:moveTo>
                  <a:pt x="3022313" y="33367"/>
                </a:moveTo>
                <a:lnTo>
                  <a:pt x="0" y="1148334"/>
                </a:lnTo>
                <a:lnTo>
                  <a:pt x="8762" y="1172210"/>
                </a:lnTo>
                <a:lnTo>
                  <a:pt x="3030923" y="57300"/>
                </a:lnTo>
                <a:lnTo>
                  <a:pt x="3047018" y="37738"/>
                </a:lnTo>
                <a:lnTo>
                  <a:pt x="3022313" y="33367"/>
                </a:lnTo>
                <a:close/>
              </a:path>
              <a:path w="3094354" h="1172210">
                <a:moveTo>
                  <a:pt x="3076299" y="17144"/>
                </a:moveTo>
                <a:lnTo>
                  <a:pt x="3066287" y="17144"/>
                </a:lnTo>
                <a:lnTo>
                  <a:pt x="3075051" y="41020"/>
                </a:lnTo>
                <a:lnTo>
                  <a:pt x="3030923" y="57300"/>
                </a:lnTo>
                <a:lnTo>
                  <a:pt x="3004820" y="89026"/>
                </a:lnTo>
                <a:lnTo>
                  <a:pt x="3000248" y="94487"/>
                </a:lnTo>
                <a:lnTo>
                  <a:pt x="3001136" y="102488"/>
                </a:lnTo>
                <a:lnTo>
                  <a:pt x="3006471" y="106933"/>
                </a:lnTo>
                <a:lnTo>
                  <a:pt x="3011931" y="111378"/>
                </a:lnTo>
                <a:lnTo>
                  <a:pt x="3019932" y="110617"/>
                </a:lnTo>
                <a:lnTo>
                  <a:pt x="3024378" y="105156"/>
                </a:lnTo>
                <a:lnTo>
                  <a:pt x="3094354" y="20319"/>
                </a:lnTo>
                <a:lnTo>
                  <a:pt x="3076299" y="17144"/>
                </a:lnTo>
                <a:close/>
              </a:path>
              <a:path w="3094354" h="1172210">
                <a:moveTo>
                  <a:pt x="3047018" y="37738"/>
                </a:moveTo>
                <a:lnTo>
                  <a:pt x="3030923" y="57300"/>
                </a:lnTo>
                <a:lnTo>
                  <a:pt x="3073673" y="41528"/>
                </a:lnTo>
                <a:lnTo>
                  <a:pt x="3068447" y="41528"/>
                </a:lnTo>
                <a:lnTo>
                  <a:pt x="3047018" y="37738"/>
                </a:lnTo>
                <a:close/>
              </a:path>
              <a:path w="3094354" h="1172210">
                <a:moveTo>
                  <a:pt x="3060827" y="20955"/>
                </a:moveTo>
                <a:lnTo>
                  <a:pt x="3047018" y="37738"/>
                </a:lnTo>
                <a:lnTo>
                  <a:pt x="3068447" y="41528"/>
                </a:lnTo>
                <a:lnTo>
                  <a:pt x="3060827" y="20955"/>
                </a:lnTo>
                <a:close/>
              </a:path>
              <a:path w="3094354" h="1172210">
                <a:moveTo>
                  <a:pt x="3067686" y="20955"/>
                </a:moveTo>
                <a:lnTo>
                  <a:pt x="3060827" y="20955"/>
                </a:lnTo>
                <a:lnTo>
                  <a:pt x="3068447" y="41528"/>
                </a:lnTo>
                <a:lnTo>
                  <a:pt x="3073673" y="41528"/>
                </a:lnTo>
                <a:lnTo>
                  <a:pt x="3075051" y="41020"/>
                </a:lnTo>
                <a:lnTo>
                  <a:pt x="3067686" y="20955"/>
                </a:lnTo>
                <a:close/>
              </a:path>
              <a:path w="3094354" h="1172210">
                <a:moveTo>
                  <a:pt x="3066287" y="17144"/>
                </a:moveTo>
                <a:lnTo>
                  <a:pt x="3022313" y="33367"/>
                </a:lnTo>
                <a:lnTo>
                  <a:pt x="3047018" y="37738"/>
                </a:lnTo>
                <a:lnTo>
                  <a:pt x="3060827" y="20955"/>
                </a:lnTo>
                <a:lnTo>
                  <a:pt x="3067686" y="20955"/>
                </a:lnTo>
                <a:lnTo>
                  <a:pt x="3066287" y="17144"/>
                </a:lnTo>
                <a:close/>
              </a:path>
              <a:path w="3094354" h="1172210">
                <a:moveTo>
                  <a:pt x="2979039" y="0"/>
                </a:moveTo>
                <a:lnTo>
                  <a:pt x="2972561" y="4571"/>
                </a:lnTo>
                <a:lnTo>
                  <a:pt x="2970022" y="18414"/>
                </a:lnTo>
                <a:lnTo>
                  <a:pt x="2974721" y="25018"/>
                </a:lnTo>
                <a:lnTo>
                  <a:pt x="2981579" y="26162"/>
                </a:lnTo>
                <a:lnTo>
                  <a:pt x="3022313" y="33367"/>
                </a:lnTo>
                <a:lnTo>
                  <a:pt x="3066287" y="17144"/>
                </a:lnTo>
                <a:lnTo>
                  <a:pt x="3076299" y="17144"/>
                </a:lnTo>
                <a:lnTo>
                  <a:pt x="29790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212594" y="5401970"/>
            <a:ext cx="3567429" cy="7600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0" algn="ctr">
              <a:lnSpc>
                <a:spcPct val="100000"/>
              </a:lnSpc>
            </a:pPr>
            <a:r>
              <a:rPr sz="2400" b="1" dirty="0" smtClean="0">
                <a:latin typeface="Calibri"/>
                <a:cs typeface="Calibri"/>
              </a:rPr>
              <a:t>S</a:t>
            </a:r>
            <a:r>
              <a:rPr sz="2400" b="1" spc="-15" dirty="0" smtClean="0">
                <a:latin typeface="Calibri"/>
                <a:cs typeface="Calibri"/>
              </a:rPr>
              <a:t>e</a:t>
            </a:r>
            <a:r>
              <a:rPr sz="2400" b="1" spc="5" dirty="0" smtClean="0">
                <a:latin typeface="Calibri"/>
                <a:cs typeface="Calibri"/>
              </a:rPr>
              <a:t>r</a:t>
            </a:r>
            <a:r>
              <a:rPr sz="2400" b="1" spc="-5" dirty="0" smtClean="0">
                <a:latin typeface="Calibri"/>
                <a:cs typeface="Calibri"/>
              </a:rPr>
              <a:t>i</a:t>
            </a:r>
            <a:r>
              <a:rPr sz="2400" b="1" spc="-25" dirty="0" smtClean="0">
                <a:latin typeface="Calibri"/>
                <a:cs typeface="Calibri"/>
              </a:rPr>
              <a:t>a</a:t>
            </a:r>
            <a:r>
              <a:rPr sz="2400" b="1" spc="-5" dirty="0" smtClean="0">
                <a:latin typeface="Calibri"/>
                <a:cs typeface="Calibri"/>
              </a:rPr>
              <a:t>li</a:t>
            </a:r>
            <a:r>
              <a:rPr sz="2400" b="1" spc="-20" dirty="0" smtClean="0">
                <a:latin typeface="Calibri"/>
                <a:cs typeface="Calibri"/>
              </a:rPr>
              <a:t>z</a:t>
            </a:r>
            <a:r>
              <a:rPr sz="2400" b="1" spc="-50" dirty="0" smtClean="0">
                <a:latin typeface="Calibri"/>
                <a:cs typeface="Calibri"/>
              </a:rPr>
              <a:t>a</a:t>
            </a:r>
            <a:r>
              <a:rPr sz="2400" b="1" spc="-10" dirty="0" smtClean="0">
                <a:latin typeface="Calibri"/>
                <a:cs typeface="Calibri"/>
              </a:rPr>
              <a:t>t</a:t>
            </a:r>
            <a:r>
              <a:rPr sz="2400" b="1" spc="5" dirty="0" smtClean="0">
                <a:latin typeface="Calibri"/>
                <a:cs typeface="Calibri"/>
              </a:rPr>
              <a:t>i</a:t>
            </a:r>
            <a:r>
              <a:rPr sz="2400" b="1" spc="-15" dirty="0" smtClean="0">
                <a:latin typeface="Calibri"/>
                <a:cs typeface="Calibri"/>
              </a:rPr>
              <a:t>o</a:t>
            </a:r>
            <a:r>
              <a:rPr sz="2400" b="1" spc="-5" dirty="0" smtClean="0">
                <a:latin typeface="Calibri"/>
                <a:cs typeface="Calibri"/>
              </a:rPr>
              <a:t>n</a:t>
            </a:r>
            <a:r>
              <a:rPr sz="2400" b="1" spc="5" dirty="0" smtClean="0">
                <a:latin typeface="Calibri"/>
                <a:cs typeface="Calibri"/>
              </a:rPr>
              <a:t>/</a:t>
            </a:r>
            <a:r>
              <a:rPr sz="2400" b="1" spc="-10" dirty="0" smtClean="0">
                <a:latin typeface="Calibri"/>
                <a:cs typeface="Calibri"/>
              </a:rPr>
              <a:t>de</a:t>
            </a:r>
            <a:r>
              <a:rPr sz="2400" b="1" spc="0" dirty="0" smtClean="0">
                <a:latin typeface="Calibri"/>
                <a:cs typeface="Calibri"/>
              </a:rPr>
              <a:t>ser</a:t>
            </a:r>
            <a:r>
              <a:rPr sz="2400" b="1" spc="-5" dirty="0" smtClean="0">
                <a:latin typeface="Calibri"/>
                <a:cs typeface="Calibri"/>
              </a:rPr>
              <a:t>i</a:t>
            </a:r>
            <a:r>
              <a:rPr sz="2400" b="1" spc="-25" dirty="0" smtClean="0">
                <a:latin typeface="Calibri"/>
                <a:cs typeface="Calibri"/>
              </a:rPr>
              <a:t>a</a:t>
            </a:r>
            <a:r>
              <a:rPr sz="2400" b="1" spc="-5" dirty="0" smtClean="0">
                <a:latin typeface="Calibri"/>
                <a:cs typeface="Calibri"/>
              </a:rPr>
              <a:t>li</a:t>
            </a:r>
            <a:r>
              <a:rPr sz="2400" b="1" spc="-45" dirty="0" smtClean="0">
                <a:latin typeface="Calibri"/>
                <a:cs typeface="Calibri"/>
              </a:rPr>
              <a:t>z</a:t>
            </a:r>
            <a:r>
              <a:rPr sz="2400" b="1" spc="-50" dirty="0" smtClean="0">
                <a:latin typeface="Calibri"/>
                <a:cs typeface="Calibri"/>
              </a:rPr>
              <a:t>a</a:t>
            </a:r>
            <a:r>
              <a:rPr sz="2400" b="1" spc="-10" dirty="0" smtClean="0">
                <a:latin typeface="Calibri"/>
                <a:cs typeface="Calibri"/>
              </a:rPr>
              <a:t>t</a:t>
            </a:r>
            <a:r>
              <a:rPr sz="2400" b="1" spc="5" dirty="0" smtClean="0">
                <a:latin typeface="Calibri"/>
                <a:cs typeface="Calibri"/>
              </a:rPr>
              <a:t>i</a:t>
            </a:r>
            <a:r>
              <a:rPr sz="2400" b="1" spc="-15" dirty="0" smtClean="0">
                <a:latin typeface="Calibri"/>
                <a:cs typeface="Calibri"/>
              </a:rPr>
              <a:t>on</a:t>
            </a:r>
            <a:endParaRPr sz="2400" dirty="0">
              <a:latin typeface="Calibri"/>
              <a:cs typeface="Calibri"/>
            </a:endParaRPr>
          </a:p>
          <a:p>
            <a:pPr marL="61594" algn="ctr">
              <a:lnSpc>
                <a:spcPct val="100000"/>
              </a:lnSpc>
            </a:pPr>
            <a:r>
              <a:rPr sz="2400" b="1" dirty="0" smtClean="0">
                <a:latin typeface="Calibri"/>
                <a:cs typeface="Calibri"/>
              </a:rPr>
              <a:t>co</a:t>
            </a:r>
            <a:r>
              <a:rPr sz="2400" b="1" spc="-25" dirty="0" smtClean="0">
                <a:latin typeface="Calibri"/>
                <a:cs typeface="Calibri"/>
              </a:rPr>
              <a:t>s</a:t>
            </a:r>
            <a:r>
              <a:rPr sz="2400" b="1" spc="0" dirty="0" smtClean="0">
                <a:latin typeface="Calibri"/>
                <a:cs typeface="Calibri"/>
              </a:rPr>
              <a:t>ts</a:t>
            </a:r>
            <a:r>
              <a:rPr sz="2400" b="1" spc="-60" dirty="0" smtClean="0">
                <a:latin typeface="Calibri"/>
                <a:cs typeface="Calibri"/>
              </a:rPr>
              <a:t> </a:t>
            </a:r>
            <a:r>
              <a:rPr sz="2400" b="1" spc="0" dirty="0" smtClean="0">
                <a:latin typeface="Calibri"/>
                <a:cs typeface="Calibri"/>
              </a:rPr>
              <a:t>d</a:t>
            </a:r>
            <a:r>
              <a:rPr sz="2400" b="1" spc="5" dirty="0" smtClean="0">
                <a:latin typeface="Calibri"/>
                <a:cs typeface="Calibri"/>
              </a:rPr>
              <a:t>o</a:t>
            </a:r>
            <a:r>
              <a:rPr sz="2400" b="1" spc="-15" dirty="0" smtClean="0">
                <a:latin typeface="Calibri"/>
                <a:cs typeface="Calibri"/>
              </a:rPr>
              <a:t>m</a:t>
            </a:r>
            <a:r>
              <a:rPr sz="2400" b="1" spc="-5" dirty="0" smtClean="0">
                <a:latin typeface="Calibri"/>
                <a:cs typeface="Calibri"/>
              </a:rPr>
              <a:t>i</a:t>
            </a:r>
            <a:r>
              <a:rPr sz="2400" b="1" spc="0" dirty="0" smtClean="0">
                <a:latin typeface="Calibri"/>
                <a:cs typeface="Calibri"/>
              </a:rPr>
              <a:t>n</a:t>
            </a:r>
            <a:r>
              <a:rPr sz="2400" b="1" spc="-30" dirty="0" smtClean="0">
                <a:latin typeface="Calibri"/>
                <a:cs typeface="Calibri"/>
              </a:rPr>
              <a:t>a</a:t>
            </a:r>
            <a:r>
              <a:rPr sz="2400" b="1" spc="-20" dirty="0" smtClean="0">
                <a:latin typeface="Calibri"/>
                <a:cs typeface="Calibri"/>
              </a:rPr>
              <a:t>t</a:t>
            </a:r>
            <a:r>
              <a:rPr sz="2400" b="1" spc="0" dirty="0" smtClean="0">
                <a:latin typeface="Calibri"/>
                <a:cs typeface="Calibri"/>
              </a:rPr>
              <a:t>e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129271" y="4093464"/>
            <a:ext cx="414527" cy="96011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256398" y="4231894"/>
            <a:ext cx="241173" cy="757428"/>
          </a:xfrm>
          <a:custGeom>
            <a:avLst/>
            <a:gdLst/>
            <a:ahLst/>
            <a:cxnLst/>
            <a:rect l="l" t="t" r="r" b="b"/>
            <a:pathLst>
              <a:path w="241173" h="757427">
                <a:moveTo>
                  <a:pt x="44229" y="48703"/>
                </a:moveTo>
                <a:lnTo>
                  <a:pt x="37446" y="73103"/>
                </a:lnTo>
                <a:lnTo>
                  <a:pt x="216534" y="757427"/>
                </a:lnTo>
                <a:lnTo>
                  <a:pt x="241173" y="750950"/>
                </a:lnTo>
                <a:lnTo>
                  <a:pt x="62071" y="66579"/>
                </a:lnTo>
                <a:lnTo>
                  <a:pt x="44229" y="48703"/>
                </a:lnTo>
                <a:close/>
              </a:path>
              <a:path w="241173" h="757427">
                <a:moveTo>
                  <a:pt x="31496" y="0"/>
                </a:moveTo>
                <a:lnTo>
                  <a:pt x="1904" y="105917"/>
                </a:lnTo>
                <a:lnTo>
                  <a:pt x="0" y="112648"/>
                </a:lnTo>
                <a:lnTo>
                  <a:pt x="3936" y="119633"/>
                </a:lnTo>
                <a:lnTo>
                  <a:pt x="17525" y="123443"/>
                </a:lnTo>
                <a:lnTo>
                  <a:pt x="24510" y="119506"/>
                </a:lnTo>
                <a:lnTo>
                  <a:pt x="26451" y="112648"/>
                </a:lnTo>
                <a:lnTo>
                  <a:pt x="37446" y="73103"/>
                </a:lnTo>
                <a:lnTo>
                  <a:pt x="25526" y="27558"/>
                </a:lnTo>
                <a:lnTo>
                  <a:pt x="50165" y="21081"/>
                </a:lnTo>
                <a:lnTo>
                  <a:pt x="52513" y="21081"/>
                </a:lnTo>
                <a:lnTo>
                  <a:pt x="31496" y="0"/>
                </a:lnTo>
                <a:close/>
              </a:path>
              <a:path w="241173" h="757427">
                <a:moveTo>
                  <a:pt x="52513" y="21081"/>
                </a:moveTo>
                <a:lnTo>
                  <a:pt x="50165" y="21081"/>
                </a:lnTo>
                <a:lnTo>
                  <a:pt x="62071" y="66579"/>
                </a:lnTo>
                <a:lnTo>
                  <a:pt x="96139" y="100710"/>
                </a:lnTo>
                <a:lnTo>
                  <a:pt x="104140" y="100710"/>
                </a:lnTo>
                <a:lnTo>
                  <a:pt x="114046" y="90804"/>
                </a:lnTo>
                <a:lnTo>
                  <a:pt x="114046" y="82803"/>
                </a:lnTo>
                <a:lnTo>
                  <a:pt x="52513" y="21081"/>
                </a:lnTo>
                <a:close/>
              </a:path>
              <a:path w="241173" h="757427">
                <a:moveTo>
                  <a:pt x="50165" y="21081"/>
                </a:moveTo>
                <a:lnTo>
                  <a:pt x="25526" y="27558"/>
                </a:lnTo>
                <a:lnTo>
                  <a:pt x="37446" y="73103"/>
                </a:lnTo>
                <a:lnTo>
                  <a:pt x="44229" y="48703"/>
                </a:lnTo>
                <a:lnTo>
                  <a:pt x="28828" y="33273"/>
                </a:lnTo>
                <a:lnTo>
                  <a:pt x="50037" y="27812"/>
                </a:lnTo>
                <a:lnTo>
                  <a:pt x="51926" y="27812"/>
                </a:lnTo>
                <a:lnTo>
                  <a:pt x="50165" y="21081"/>
                </a:lnTo>
                <a:close/>
              </a:path>
              <a:path w="241173" h="757427">
                <a:moveTo>
                  <a:pt x="51926" y="27812"/>
                </a:moveTo>
                <a:lnTo>
                  <a:pt x="50037" y="27812"/>
                </a:lnTo>
                <a:lnTo>
                  <a:pt x="44229" y="48703"/>
                </a:lnTo>
                <a:lnTo>
                  <a:pt x="62071" y="66579"/>
                </a:lnTo>
                <a:lnTo>
                  <a:pt x="51926" y="27812"/>
                </a:lnTo>
                <a:close/>
              </a:path>
              <a:path w="241173" h="757427">
                <a:moveTo>
                  <a:pt x="50037" y="27812"/>
                </a:moveTo>
                <a:lnTo>
                  <a:pt x="28828" y="33273"/>
                </a:lnTo>
                <a:lnTo>
                  <a:pt x="44229" y="48703"/>
                </a:lnTo>
                <a:lnTo>
                  <a:pt x="50037" y="278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431023" y="4093464"/>
            <a:ext cx="1011935" cy="96621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476490" y="4231894"/>
            <a:ext cx="807719" cy="763397"/>
          </a:xfrm>
          <a:custGeom>
            <a:avLst/>
            <a:gdLst/>
            <a:ahLst/>
            <a:cxnLst/>
            <a:rect l="l" t="t" r="r" b="b"/>
            <a:pathLst>
              <a:path w="807719" h="763397">
                <a:moveTo>
                  <a:pt x="771116" y="34524"/>
                </a:moveTo>
                <a:lnTo>
                  <a:pt x="746470" y="40285"/>
                </a:lnTo>
                <a:lnTo>
                  <a:pt x="0" y="744981"/>
                </a:lnTo>
                <a:lnTo>
                  <a:pt x="17525" y="763396"/>
                </a:lnTo>
                <a:lnTo>
                  <a:pt x="764000" y="58703"/>
                </a:lnTo>
                <a:lnTo>
                  <a:pt x="771116" y="34524"/>
                </a:lnTo>
                <a:close/>
              </a:path>
              <a:path w="807719" h="763397">
                <a:moveTo>
                  <a:pt x="805370" y="8000"/>
                </a:moveTo>
                <a:lnTo>
                  <a:pt x="780668" y="8000"/>
                </a:lnTo>
                <a:lnTo>
                  <a:pt x="798067" y="26542"/>
                </a:lnTo>
                <a:lnTo>
                  <a:pt x="764000" y="58703"/>
                </a:lnTo>
                <a:lnTo>
                  <a:pt x="752348" y="98297"/>
                </a:lnTo>
                <a:lnTo>
                  <a:pt x="750315" y="105028"/>
                </a:lnTo>
                <a:lnTo>
                  <a:pt x="754252" y="112140"/>
                </a:lnTo>
                <a:lnTo>
                  <a:pt x="760983" y="114045"/>
                </a:lnTo>
                <a:lnTo>
                  <a:pt x="767714" y="116077"/>
                </a:lnTo>
                <a:lnTo>
                  <a:pt x="774700" y="112267"/>
                </a:lnTo>
                <a:lnTo>
                  <a:pt x="776731" y="105536"/>
                </a:lnTo>
                <a:lnTo>
                  <a:pt x="805370" y="8000"/>
                </a:lnTo>
                <a:close/>
              </a:path>
              <a:path w="807719" h="763397">
                <a:moveTo>
                  <a:pt x="786031" y="13715"/>
                </a:moveTo>
                <a:lnTo>
                  <a:pt x="777239" y="13715"/>
                </a:lnTo>
                <a:lnTo>
                  <a:pt x="792226" y="29590"/>
                </a:lnTo>
                <a:lnTo>
                  <a:pt x="771116" y="34524"/>
                </a:lnTo>
                <a:lnTo>
                  <a:pt x="764000" y="58703"/>
                </a:lnTo>
                <a:lnTo>
                  <a:pt x="798067" y="26542"/>
                </a:lnTo>
                <a:lnTo>
                  <a:pt x="786031" y="13715"/>
                </a:lnTo>
                <a:close/>
              </a:path>
              <a:path w="807719" h="763397">
                <a:moveTo>
                  <a:pt x="807719" y="0"/>
                </a:moveTo>
                <a:lnTo>
                  <a:pt x="693801" y="26542"/>
                </a:lnTo>
                <a:lnTo>
                  <a:pt x="689482" y="33273"/>
                </a:lnTo>
                <a:lnTo>
                  <a:pt x="691168" y="40285"/>
                </a:lnTo>
                <a:lnTo>
                  <a:pt x="692657" y="46989"/>
                </a:lnTo>
                <a:lnTo>
                  <a:pt x="699515" y="51180"/>
                </a:lnTo>
                <a:lnTo>
                  <a:pt x="706374" y="49656"/>
                </a:lnTo>
                <a:lnTo>
                  <a:pt x="746470" y="40285"/>
                </a:lnTo>
                <a:lnTo>
                  <a:pt x="780668" y="8000"/>
                </a:lnTo>
                <a:lnTo>
                  <a:pt x="805370" y="8000"/>
                </a:lnTo>
                <a:lnTo>
                  <a:pt x="807719" y="0"/>
                </a:lnTo>
                <a:close/>
              </a:path>
              <a:path w="807719" h="763397">
                <a:moveTo>
                  <a:pt x="780668" y="8000"/>
                </a:moveTo>
                <a:lnTo>
                  <a:pt x="746470" y="40285"/>
                </a:lnTo>
                <a:lnTo>
                  <a:pt x="771116" y="34524"/>
                </a:lnTo>
                <a:lnTo>
                  <a:pt x="777239" y="13715"/>
                </a:lnTo>
                <a:lnTo>
                  <a:pt x="786031" y="13715"/>
                </a:lnTo>
                <a:lnTo>
                  <a:pt x="780668" y="8000"/>
                </a:lnTo>
                <a:close/>
              </a:path>
              <a:path w="807719" h="763397">
                <a:moveTo>
                  <a:pt x="777239" y="13715"/>
                </a:moveTo>
                <a:lnTo>
                  <a:pt x="771116" y="34524"/>
                </a:lnTo>
                <a:lnTo>
                  <a:pt x="792226" y="29590"/>
                </a:lnTo>
                <a:lnTo>
                  <a:pt x="777239" y="1371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6486525" y="5126990"/>
            <a:ext cx="2109470" cy="7600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5240">
              <a:lnSpc>
                <a:spcPct val="100000"/>
              </a:lnSpc>
            </a:pPr>
            <a:r>
              <a:rPr sz="2400" b="1" dirty="0" smtClean="0">
                <a:latin typeface="Calibri"/>
                <a:cs typeface="Calibri"/>
              </a:rPr>
              <a:t>Co</a:t>
            </a:r>
            <a:r>
              <a:rPr sz="2400" b="1" spc="-20" dirty="0" smtClean="0">
                <a:latin typeface="Calibri"/>
                <a:cs typeface="Calibri"/>
              </a:rPr>
              <a:t>s</a:t>
            </a:r>
            <a:r>
              <a:rPr sz="2400" b="1" spc="0" dirty="0" smtClean="0">
                <a:latin typeface="Calibri"/>
                <a:cs typeface="Calibri"/>
              </a:rPr>
              <a:t>t</a:t>
            </a:r>
            <a:r>
              <a:rPr sz="2400" b="1" spc="-35" dirty="0" smtClean="0">
                <a:latin typeface="Calibri"/>
                <a:cs typeface="Calibri"/>
              </a:rPr>
              <a:t> </a:t>
            </a:r>
            <a:r>
              <a:rPr sz="2400" b="1" spc="-10" dirty="0" smtClean="0">
                <a:latin typeface="Calibri"/>
                <a:cs typeface="Calibri"/>
              </a:rPr>
              <a:t>g</a:t>
            </a:r>
            <a:r>
              <a:rPr sz="2400" b="1" spc="-15" dirty="0" smtClean="0">
                <a:latin typeface="Calibri"/>
                <a:cs typeface="Calibri"/>
              </a:rPr>
              <a:t>r</a:t>
            </a:r>
            <a:r>
              <a:rPr sz="2400" b="1" spc="0" dirty="0" smtClean="0">
                <a:latin typeface="Calibri"/>
                <a:cs typeface="Calibri"/>
              </a:rPr>
              <a:t>o</a:t>
            </a:r>
            <a:r>
              <a:rPr sz="2400" b="1" spc="-10" dirty="0" smtClean="0">
                <a:latin typeface="Calibri"/>
                <a:cs typeface="Calibri"/>
              </a:rPr>
              <a:t>w</a:t>
            </a:r>
            <a:r>
              <a:rPr sz="2400" b="1" spc="0" dirty="0" smtClean="0">
                <a:latin typeface="Calibri"/>
                <a:cs typeface="Calibri"/>
              </a:rPr>
              <a:t>s</a:t>
            </a:r>
            <a:r>
              <a:rPr sz="2400" b="1" spc="-40" dirty="0" smtClean="0">
                <a:latin typeface="Calibri"/>
                <a:cs typeface="Calibri"/>
              </a:rPr>
              <a:t> </a:t>
            </a:r>
            <a:r>
              <a:rPr sz="2400" b="1" spc="5" dirty="0" smtClean="0">
                <a:latin typeface="Calibri"/>
                <a:cs typeface="Calibri"/>
              </a:rPr>
              <a:t>w</a:t>
            </a:r>
            <a:r>
              <a:rPr sz="2400" b="1" spc="-5" dirty="0" smtClean="0">
                <a:latin typeface="Calibri"/>
                <a:cs typeface="Calibri"/>
              </a:rPr>
              <a:t>i</a:t>
            </a:r>
            <a:r>
              <a:rPr sz="2400" b="1" spc="0" dirty="0" smtClean="0">
                <a:latin typeface="Calibri"/>
                <a:cs typeface="Calibri"/>
              </a:rPr>
              <a:t>th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b="1" spc="-35" dirty="0" smtClean="0">
                <a:latin typeface="Calibri"/>
                <a:cs typeface="Calibri"/>
              </a:rPr>
              <a:t>s</a:t>
            </a:r>
            <a:r>
              <a:rPr sz="2400" b="1" spc="-30" dirty="0" smtClean="0">
                <a:latin typeface="Calibri"/>
                <a:cs typeface="Calibri"/>
              </a:rPr>
              <a:t>t</a:t>
            </a:r>
            <a:r>
              <a:rPr sz="2400" b="1" spc="-50" dirty="0" smtClean="0">
                <a:latin typeface="Calibri"/>
                <a:cs typeface="Calibri"/>
              </a:rPr>
              <a:t>a</a:t>
            </a:r>
            <a:r>
              <a:rPr sz="2400" b="1" spc="-30" dirty="0" smtClean="0">
                <a:latin typeface="Calibri"/>
                <a:cs typeface="Calibri"/>
              </a:rPr>
              <a:t>t</a:t>
            </a:r>
            <a:r>
              <a:rPr sz="2400" b="1" spc="0" dirty="0" smtClean="0">
                <a:latin typeface="Calibri"/>
                <a:cs typeface="Calibri"/>
              </a:rPr>
              <a:t>e</a:t>
            </a:r>
            <a:r>
              <a:rPr sz="2400" b="1" spc="-25" dirty="0" smtClean="0">
                <a:latin typeface="Calibri"/>
                <a:cs typeface="Calibri"/>
              </a:rPr>
              <a:t> </a:t>
            </a:r>
            <a:r>
              <a:rPr sz="2400" b="1" spc="0" dirty="0" smtClean="0">
                <a:latin typeface="Calibri"/>
                <a:cs typeface="Calibri"/>
              </a:rPr>
              <a:t>c</a:t>
            </a:r>
            <a:r>
              <a:rPr sz="2400" b="1" spc="5" dirty="0" smtClean="0">
                <a:latin typeface="Calibri"/>
                <a:cs typeface="Calibri"/>
              </a:rPr>
              <a:t>o</a:t>
            </a:r>
            <a:r>
              <a:rPr sz="2400" b="1" spc="-10" dirty="0" smtClean="0">
                <a:latin typeface="Calibri"/>
                <a:cs typeface="Calibri"/>
              </a:rPr>
              <a:t>mp</a:t>
            </a:r>
            <a:r>
              <a:rPr sz="2400" b="1" spc="-5" dirty="0" smtClean="0">
                <a:latin typeface="Calibri"/>
                <a:cs typeface="Calibri"/>
              </a:rPr>
              <a:t>l</a:t>
            </a:r>
            <a:r>
              <a:rPr sz="2400" b="1" spc="-60" dirty="0" smtClean="0">
                <a:latin typeface="Calibri"/>
                <a:cs typeface="Calibri"/>
              </a:rPr>
              <a:t>e</a:t>
            </a:r>
            <a:r>
              <a:rPr sz="2400" b="1" spc="0" dirty="0" smtClean="0">
                <a:latin typeface="Calibri"/>
                <a:cs typeface="Calibri"/>
              </a:rPr>
              <a:t>x</a:t>
            </a:r>
            <a:r>
              <a:rPr sz="2400" b="1" spc="5" dirty="0" smtClean="0">
                <a:latin typeface="Calibri"/>
                <a:cs typeface="Calibri"/>
              </a:rPr>
              <a:t>i</a:t>
            </a:r>
            <a:r>
              <a:rPr sz="2400" b="1" spc="-10" dirty="0" smtClean="0">
                <a:latin typeface="Calibri"/>
                <a:cs typeface="Calibri"/>
              </a:rPr>
              <a:t>ty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086855" y="4093464"/>
            <a:ext cx="1450848" cy="96926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245986" y="4231894"/>
            <a:ext cx="1245869" cy="765048"/>
          </a:xfrm>
          <a:custGeom>
            <a:avLst/>
            <a:gdLst/>
            <a:ahLst/>
            <a:cxnLst/>
            <a:rect l="l" t="t" r="r" b="b"/>
            <a:pathLst>
              <a:path w="1245869" h="765048">
                <a:moveTo>
                  <a:pt x="43085" y="26186"/>
                </a:moveTo>
                <a:lnTo>
                  <a:pt x="55115" y="48424"/>
                </a:lnTo>
                <a:lnTo>
                  <a:pt x="1232662" y="765047"/>
                </a:lnTo>
                <a:lnTo>
                  <a:pt x="1245869" y="743330"/>
                </a:lnTo>
                <a:lnTo>
                  <a:pt x="68239" y="26656"/>
                </a:lnTo>
                <a:lnTo>
                  <a:pt x="43085" y="26186"/>
                </a:lnTo>
                <a:close/>
              </a:path>
              <a:path w="1245869" h="765048">
                <a:moveTo>
                  <a:pt x="0" y="0"/>
                </a:moveTo>
                <a:lnTo>
                  <a:pt x="52324" y="96773"/>
                </a:lnTo>
                <a:lnTo>
                  <a:pt x="55752" y="102869"/>
                </a:lnTo>
                <a:lnTo>
                  <a:pt x="63373" y="105155"/>
                </a:lnTo>
                <a:lnTo>
                  <a:pt x="75818" y="98551"/>
                </a:lnTo>
                <a:lnTo>
                  <a:pt x="78104" y="90804"/>
                </a:lnTo>
                <a:lnTo>
                  <a:pt x="74675" y="84581"/>
                </a:lnTo>
                <a:lnTo>
                  <a:pt x="55115" y="48424"/>
                </a:lnTo>
                <a:lnTo>
                  <a:pt x="14986" y="24002"/>
                </a:lnTo>
                <a:lnTo>
                  <a:pt x="28193" y="2285"/>
                </a:lnTo>
                <a:lnTo>
                  <a:pt x="117088" y="2285"/>
                </a:lnTo>
                <a:lnTo>
                  <a:pt x="116966" y="2158"/>
                </a:lnTo>
                <a:lnTo>
                  <a:pt x="0" y="0"/>
                </a:lnTo>
                <a:close/>
              </a:path>
              <a:path w="1245869" h="765048">
                <a:moveTo>
                  <a:pt x="28193" y="2285"/>
                </a:moveTo>
                <a:lnTo>
                  <a:pt x="14986" y="24002"/>
                </a:lnTo>
                <a:lnTo>
                  <a:pt x="55115" y="48424"/>
                </a:lnTo>
                <a:lnTo>
                  <a:pt x="43085" y="26186"/>
                </a:lnTo>
                <a:lnTo>
                  <a:pt x="21336" y="25780"/>
                </a:lnTo>
                <a:lnTo>
                  <a:pt x="32765" y="7111"/>
                </a:lnTo>
                <a:lnTo>
                  <a:pt x="36124" y="7111"/>
                </a:lnTo>
                <a:lnTo>
                  <a:pt x="28193" y="2285"/>
                </a:lnTo>
                <a:close/>
              </a:path>
              <a:path w="1245869" h="765048">
                <a:moveTo>
                  <a:pt x="117088" y="2285"/>
                </a:moveTo>
                <a:lnTo>
                  <a:pt x="28193" y="2285"/>
                </a:lnTo>
                <a:lnTo>
                  <a:pt x="68239" y="26656"/>
                </a:lnTo>
                <a:lnTo>
                  <a:pt x="116586" y="27558"/>
                </a:lnTo>
                <a:lnTo>
                  <a:pt x="122300" y="21970"/>
                </a:lnTo>
                <a:lnTo>
                  <a:pt x="122554" y="8000"/>
                </a:lnTo>
                <a:lnTo>
                  <a:pt x="117088" y="2285"/>
                </a:lnTo>
                <a:close/>
              </a:path>
              <a:path w="1245869" h="765048">
                <a:moveTo>
                  <a:pt x="36124" y="7111"/>
                </a:moveTo>
                <a:lnTo>
                  <a:pt x="32765" y="7111"/>
                </a:lnTo>
                <a:lnTo>
                  <a:pt x="43085" y="26186"/>
                </a:lnTo>
                <a:lnTo>
                  <a:pt x="68239" y="26656"/>
                </a:lnTo>
                <a:lnTo>
                  <a:pt x="36124" y="7111"/>
                </a:lnTo>
                <a:close/>
              </a:path>
              <a:path w="1245869" h="765048">
                <a:moveTo>
                  <a:pt x="32765" y="7111"/>
                </a:moveTo>
                <a:lnTo>
                  <a:pt x="21336" y="25780"/>
                </a:lnTo>
                <a:lnTo>
                  <a:pt x="43085" y="26186"/>
                </a:lnTo>
                <a:lnTo>
                  <a:pt x="32765" y="71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r>
              <a:rPr sz="1200" spc="-10" dirty="0" smtClean="0">
                <a:solidFill>
                  <a:srgbClr val="888888"/>
                </a:solidFill>
                <a:latin typeface="Calibri"/>
                <a:cs typeface="Calibri"/>
              </a:rPr>
              <a:t>21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/>
      <p:bldP spid="10" grpId="0" animBg="1"/>
      <p:bldP spid="11" grpId="0" animBg="1"/>
      <p:bldP spid="12" grpId="0" animBg="1"/>
      <p:bldP spid="13" grpId="0" animBg="1"/>
      <p:bldP spid="14" grpId="0"/>
      <p:bldP spid="15" grpId="0" animBg="1"/>
      <p:bldP spid="1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494776" y="4280915"/>
            <a:ext cx="281940" cy="0"/>
          </a:xfrm>
          <a:custGeom>
            <a:avLst/>
            <a:gdLst/>
            <a:ahLst/>
            <a:cxnLst/>
            <a:rect l="l" t="t" r="r" b="b"/>
            <a:pathLst>
              <a:path w="281940">
                <a:moveTo>
                  <a:pt x="0" y="0"/>
                </a:moveTo>
                <a:lnTo>
                  <a:pt x="281940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190231" y="4280915"/>
            <a:ext cx="557784" cy="0"/>
          </a:xfrm>
          <a:custGeom>
            <a:avLst/>
            <a:gdLst/>
            <a:ahLst/>
            <a:cxnLst/>
            <a:rect l="l" t="t" r="r" b="b"/>
            <a:pathLst>
              <a:path w="557784">
                <a:moveTo>
                  <a:pt x="0" y="0"/>
                </a:moveTo>
                <a:lnTo>
                  <a:pt x="557784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164579" y="4280915"/>
            <a:ext cx="278892" cy="0"/>
          </a:xfrm>
          <a:custGeom>
            <a:avLst/>
            <a:gdLst/>
            <a:ahLst/>
            <a:cxnLst/>
            <a:rect l="l" t="t" r="r" b="b"/>
            <a:pathLst>
              <a:path w="278892">
                <a:moveTo>
                  <a:pt x="0" y="0"/>
                </a:moveTo>
                <a:lnTo>
                  <a:pt x="278892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494776" y="3735323"/>
            <a:ext cx="281940" cy="0"/>
          </a:xfrm>
          <a:custGeom>
            <a:avLst/>
            <a:gdLst/>
            <a:ahLst/>
            <a:cxnLst/>
            <a:rect l="l" t="t" r="r" b="b"/>
            <a:pathLst>
              <a:path w="281940">
                <a:moveTo>
                  <a:pt x="0" y="0"/>
                </a:moveTo>
                <a:lnTo>
                  <a:pt x="281940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190231" y="3735323"/>
            <a:ext cx="557784" cy="0"/>
          </a:xfrm>
          <a:custGeom>
            <a:avLst/>
            <a:gdLst/>
            <a:ahLst/>
            <a:cxnLst/>
            <a:rect l="l" t="t" r="r" b="b"/>
            <a:pathLst>
              <a:path w="557784">
                <a:moveTo>
                  <a:pt x="0" y="0"/>
                </a:moveTo>
                <a:lnTo>
                  <a:pt x="557784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164579" y="3735323"/>
            <a:ext cx="278892" cy="0"/>
          </a:xfrm>
          <a:custGeom>
            <a:avLst/>
            <a:gdLst/>
            <a:ahLst/>
            <a:cxnLst/>
            <a:rect l="l" t="t" r="r" b="b"/>
            <a:pathLst>
              <a:path w="278892">
                <a:moveTo>
                  <a:pt x="0" y="0"/>
                </a:moveTo>
                <a:lnTo>
                  <a:pt x="278892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494776" y="3186683"/>
            <a:ext cx="281940" cy="0"/>
          </a:xfrm>
          <a:custGeom>
            <a:avLst/>
            <a:gdLst/>
            <a:ahLst/>
            <a:cxnLst/>
            <a:rect l="l" t="t" r="r" b="b"/>
            <a:pathLst>
              <a:path w="281940">
                <a:moveTo>
                  <a:pt x="0" y="0"/>
                </a:moveTo>
                <a:lnTo>
                  <a:pt x="281940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164579" y="3186683"/>
            <a:ext cx="1583436" cy="0"/>
          </a:xfrm>
          <a:custGeom>
            <a:avLst/>
            <a:gdLst/>
            <a:ahLst/>
            <a:cxnLst/>
            <a:rect l="l" t="t" r="r" b="b"/>
            <a:pathLst>
              <a:path w="1583436">
                <a:moveTo>
                  <a:pt x="0" y="0"/>
                </a:moveTo>
                <a:lnTo>
                  <a:pt x="1583436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861172" y="2641092"/>
            <a:ext cx="915543" cy="0"/>
          </a:xfrm>
          <a:custGeom>
            <a:avLst/>
            <a:gdLst/>
            <a:ahLst/>
            <a:cxnLst/>
            <a:rect l="l" t="t" r="r" b="b"/>
            <a:pathLst>
              <a:path w="915543">
                <a:moveTo>
                  <a:pt x="0" y="0"/>
                </a:moveTo>
                <a:lnTo>
                  <a:pt x="915543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168390" y="2636520"/>
            <a:ext cx="0" cy="9144"/>
          </a:xfrm>
          <a:custGeom>
            <a:avLst/>
            <a:gdLst/>
            <a:ahLst/>
            <a:cxnLst/>
            <a:rect l="l" t="t" r="r" b="b"/>
            <a:pathLst>
              <a:path h="9144">
                <a:moveTo>
                  <a:pt x="0" y="0"/>
                </a:moveTo>
                <a:lnTo>
                  <a:pt x="0" y="9144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443471" y="3416808"/>
            <a:ext cx="371855" cy="1411223"/>
          </a:xfrm>
          <a:custGeom>
            <a:avLst/>
            <a:gdLst/>
            <a:ahLst/>
            <a:cxnLst/>
            <a:rect l="l" t="t" r="r" b="b"/>
            <a:pathLst>
              <a:path w="371855" h="1411224">
                <a:moveTo>
                  <a:pt x="371855" y="0"/>
                </a:moveTo>
                <a:lnTo>
                  <a:pt x="0" y="0"/>
                </a:lnTo>
                <a:lnTo>
                  <a:pt x="0" y="1411223"/>
                </a:lnTo>
                <a:lnTo>
                  <a:pt x="371855" y="1411223"/>
                </a:lnTo>
                <a:lnTo>
                  <a:pt x="371855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748016" y="3133344"/>
            <a:ext cx="374903" cy="1694687"/>
          </a:xfrm>
          <a:custGeom>
            <a:avLst/>
            <a:gdLst/>
            <a:ahLst/>
            <a:cxnLst/>
            <a:rect l="l" t="t" r="r" b="b"/>
            <a:pathLst>
              <a:path w="374903" h="1694687">
                <a:moveTo>
                  <a:pt x="374903" y="0"/>
                </a:moveTo>
                <a:lnTo>
                  <a:pt x="0" y="0"/>
                </a:lnTo>
                <a:lnTo>
                  <a:pt x="0" y="1694687"/>
                </a:lnTo>
                <a:lnTo>
                  <a:pt x="374903" y="1694687"/>
                </a:lnTo>
                <a:lnTo>
                  <a:pt x="374903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815328" y="3429000"/>
            <a:ext cx="374903" cy="1399032"/>
          </a:xfrm>
          <a:custGeom>
            <a:avLst/>
            <a:gdLst/>
            <a:ahLst/>
            <a:cxnLst/>
            <a:rect l="l" t="t" r="r" b="b"/>
            <a:pathLst>
              <a:path w="374903" h="1399031">
                <a:moveTo>
                  <a:pt x="374903" y="0"/>
                </a:moveTo>
                <a:lnTo>
                  <a:pt x="0" y="0"/>
                </a:lnTo>
                <a:lnTo>
                  <a:pt x="0" y="1399032"/>
                </a:lnTo>
                <a:lnTo>
                  <a:pt x="374903" y="1399032"/>
                </a:lnTo>
                <a:lnTo>
                  <a:pt x="374903" y="0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122919" y="2926079"/>
            <a:ext cx="371855" cy="1901952"/>
          </a:xfrm>
          <a:custGeom>
            <a:avLst/>
            <a:gdLst/>
            <a:ahLst/>
            <a:cxnLst/>
            <a:rect l="l" t="t" r="r" b="b"/>
            <a:pathLst>
              <a:path w="371855" h="1901952">
                <a:moveTo>
                  <a:pt x="371855" y="0"/>
                </a:moveTo>
                <a:lnTo>
                  <a:pt x="0" y="0"/>
                </a:lnTo>
                <a:lnTo>
                  <a:pt x="0" y="1901952"/>
                </a:lnTo>
                <a:lnTo>
                  <a:pt x="371855" y="1901952"/>
                </a:lnTo>
                <a:lnTo>
                  <a:pt x="371855" y="0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629654" y="3220720"/>
            <a:ext cx="0" cy="393445"/>
          </a:xfrm>
          <a:custGeom>
            <a:avLst/>
            <a:gdLst/>
            <a:ahLst/>
            <a:cxnLst/>
            <a:rect l="l" t="t" r="r" b="b"/>
            <a:pathLst>
              <a:path h="393446">
                <a:moveTo>
                  <a:pt x="0" y="393445"/>
                </a:moveTo>
                <a:lnTo>
                  <a:pt x="0" y="196722"/>
                </a:ln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601079" y="3614165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601079" y="3220720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935976" y="2849117"/>
            <a:ext cx="0" cy="568325"/>
          </a:xfrm>
          <a:custGeom>
            <a:avLst/>
            <a:gdLst/>
            <a:ahLst/>
            <a:cxnLst/>
            <a:rect l="l" t="t" r="r" b="b"/>
            <a:pathLst>
              <a:path h="568325">
                <a:moveTo>
                  <a:pt x="0" y="568325"/>
                </a:moveTo>
                <a:lnTo>
                  <a:pt x="0" y="284099"/>
                </a:ln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907401" y="3417442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907401" y="2849117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998144" y="3428365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525" y="0"/>
                </a:lnTo>
              </a:path>
            </a:pathLst>
          </a:custGeom>
          <a:ln w="218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974331" y="3439286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974331" y="3417442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304466" y="2925572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525" y="0"/>
                </a:lnTo>
              </a:path>
            </a:pathLst>
          </a:custGeom>
          <a:ln w="218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280654" y="2936494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280654" y="2914650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164579" y="2641092"/>
            <a:ext cx="0" cy="2258568"/>
          </a:xfrm>
          <a:custGeom>
            <a:avLst/>
            <a:gdLst/>
            <a:ahLst/>
            <a:cxnLst/>
            <a:rect l="l" t="t" r="r" b="b"/>
            <a:pathLst>
              <a:path h="2258568">
                <a:moveTo>
                  <a:pt x="0" y="0"/>
                </a:moveTo>
                <a:lnTo>
                  <a:pt x="0" y="2258568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091428" y="4826508"/>
            <a:ext cx="2685288" cy="0"/>
          </a:xfrm>
          <a:custGeom>
            <a:avLst/>
            <a:gdLst/>
            <a:ahLst/>
            <a:cxnLst/>
            <a:rect l="l" t="t" r="r" b="b"/>
            <a:pathLst>
              <a:path w="2685288">
                <a:moveTo>
                  <a:pt x="0" y="0"/>
                </a:moveTo>
                <a:lnTo>
                  <a:pt x="2685288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091428" y="4280915"/>
            <a:ext cx="73151" cy="0"/>
          </a:xfrm>
          <a:custGeom>
            <a:avLst/>
            <a:gdLst/>
            <a:ahLst/>
            <a:cxnLst/>
            <a:rect l="l" t="t" r="r" b="b"/>
            <a:pathLst>
              <a:path w="73151">
                <a:moveTo>
                  <a:pt x="0" y="0"/>
                </a:moveTo>
                <a:lnTo>
                  <a:pt x="73151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091428" y="3735323"/>
            <a:ext cx="73151" cy="0"/>
          </a:xfrm>
          <a:custGeom>
            <a:avLst/>
            <a:gdLst/>
            <a:ahLst/>
            <a:cxnLst/>
            <a:rect l="l" t="t" r="r" b="b"/>
            <a:pathLst>
              <a:path w="73151">
                <a:moveTo>
                  <a:pt x="0" y="0"/>
                </a:moveTo>
                <a:lnTo>
                  <a:pt x="73151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091428" y="3186683"/>
            <a:ext cx="73151" cy="0"/>
          </a:xfrm>
          <a:custGeom>
            <a:avLst/>
            <a:gdLst/>
            <a:ahLst/>
            <a:cxnLst/>
            <a:rect l="l" t="t" r="r" b="b"/>
            <a:pathLst>
              <a:path w="73151">
                <a:moveTo>
                  <a:pt x="0" y="0"/>
                </a:moveTo>
                <a:lnTo>
                  <a:pt x="73151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091428" y="2641092"/>
            <a:ext cx="73151" cy="0"/>
          </a:xfrm>
          <a:custGeom>
            <a:avLst/>
            <a:gdLst/>
            <a:ahLst/>
            <a:cxnLst/>
            <a:rect l="l" t="t" r="r" b="b"/>
            <a:pathLst>
              <a:path w="73151">
                <a:moveTo>
                  <a:pt x="0" y="0"/>
                </a:moveTo>
                <a:lnTo>
                  <a:pt x="73151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469123" y="4826508"/>
            <a:ext cx="0" cy="73152"/>
          </a:xfrm>
          <a:custGeom>
            <a:avLst/>
            <a:gdLst/>
            <a:ahLst/>
            <a:cxnLst/>
            <a:rect l="l" t="t" r="r" b="b"/>
            <a:pathLst>
              <a:path h="73151">
                <a:moveTo>
                  <a:pt x="0" y="0"/>
                </a:moveTo>
                <a:lnTo>
                  <a:pt x="0" y="73152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8776716" y="4826508"/>
            <a:ext cx="0" cy="73152"/>
          </a:xfrm>
          <a:custGeom>
            <a:avLst/>
            <a:gdLst/>
            <a:ahLst/>
            <a:cxnLst/>
            <a:rect l="l" t="t" r="r" b="b"/>
            <a:pathLst>
              <a:path h="73151">
                <a:moveTo>
                  <a:pt x="0" y="0"/>
                </a:moveTo>
                <a:lnTo>
                  <a:pt x="0" y="73152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5822950" y="4665217"/>
            <a:ext cx="141605" cy="2990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 smtClean="0">
                <a:latin typeface="Calibri"/>
                <a:cs typeface="Calibri"/>
              </a:rPr>
              <a:t>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707126" y="4118482"/>
            <a:ext cx="257810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 smtClean="0">
                <a:latin typeface="Calibri"/>
                <a:cs typeface="Calibri"/>
              </a:rPr>
              <a:t>50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591047" y="3571620"/>
            <a:ext cx="373380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-15" dirty="0" smtClean="0">
                <a:latin typeface="Calibri"/>
                <a:cs typeface="Calibri"/>
              </a:rPr>
              <a:t>100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5591047" y="3025140"/>
            <a:ext cx="373380" cy="2990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 smtClean="0">
                <a:latin typeface="Calibri"/>
                <a:cs typeface="Calibri"/>
              </a:rPr>
              <a:t>150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5591047" y="2478278"/>
            <a:ext cx="373380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-15" dirty="0" smtClean="0">
                <a:latin typeface="Calibri"/>
                <a:cs typeface="Calibri"/>
              </a:rPr>
              <a:t>200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6424040" y="4962397"/>
            <a:ext cx="787400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b="1" spc="-75" dirty="0" smtClean="0">
                <a:latin typeface="Calibri"/>
                <a:cs typeface="Calibri"/>
              </a:rPr>
              <a:t>A</a:t>
            </a:r>
            <a:r>
              <a:rPr sz="1800" b="1" spc="-40" dirty="0" smtClean="0">
                <a:latin typeface="Calibri"/>
                <a:cs typeface="Calibri"/>
              </a:rPr>
              <a:t>v</a:t>
            </a:r>
            <a:r>
              <a:rPr sz="1800" b="1" spc="5" dirty="0" smtClean="0">
                <a:latin typeface="Calibri"/>
                <a:cs typeface="Calibri"/>
              </a:rPr>
              <a:t>e</a:t>
            </a:r>
            <a:r>
              <a:rPr sz="1800" b="1" spc="-45" dirty="0" smtClean="0">
                <a:latin typeface="Calibri"/>
                <a:cs typeface="Calibri"/>
              </a:rPr>
              <a:t>r</a:t>
            </a:r>
            <a:r>
              <a:rPr sz="1800" b="1" spc="-10" dirty="0" smtClean="0">
                <a:latin typeface="Calibri"/>
                <a:cs typeface="Calibri"/>
              </a:rPr>
              <a:t>a</a:t>
            </a:r>
            <a:r>
              <a:rPr sz="1800" b="1" spc="-25" dirty="0" smtClean="0">
                <a:latin typeface="Calibri"/>
                <a:cs typeface="Calibri"/>
              </a:rPr>
              <a:t>g</a:t>
            </a:r>
            <a:r>
              <a:rPr sz="1800" b="1" spc="0" dirty="0" smtClean="0">
                <a:latin typeface="Calibri"/>
                <a:cs typeface="Calibri"/>
              </a:rPr>
              <a:t>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7630159" y="4962397"/>
            <a:ext cx="990600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b="1" spc="10" dirty="0" smtClean="0">
                <a:latin typeface="Calibri"/>
                <a:cs typeface="Calibri"/>
              </a:rPr>
              <a:t>M</a:t>
            </a:r>
            <a:r>
              <a:rPr sz="1800" b="1" spc="-35" dirty="0" smtClean="0">
                <a:latin typeface="Calibri"/>
                <a:cs typeface="Calibri"/>
              </a:rPr>
              <a:t>a</a:t>
            </a:r>
            <a:r>
              <a:rPr sz="1800" b="1" spc="-10" dirty="0" smtClean="0">
                <a:latin typeface="Calibri"/>
                <a:cs typeface="Calibri"/>
              </a:rPr>
              <a:t>x</a:t>
            </a:r>
            <a:r>
              <a:rPr sz="1800" b="1" spc="-15" dirty="0" smtClean="0">
                <a:latin typeface="Calibri"/>
                <a:cs typeface="Calibri"/>
              </a:rPr>
              <a:t>i</a:t>
            </a:r>
            <a:r>
              <a:rPr sz="1800" b="1" spc="0" dirty="0" smtClean="0">
                <a:latin typeface="Calibri"/>
                <a:cs typeface="Calibri"/>
              </a:rPr>
              <a:t>mum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4890896" y="2773198"/>
            <a:ext cx="703580" cy="2209800"/>
          </a:xfrm>
          <a:prstGeom prst="rect">
            <a:avLst/>
          </a:prstGeom>
        </p:spPr>
        <p:txBody>
          <a:bodyPr vert="vert270" wrap="square" lIns="0" tIns="0" rIns="0" bIns="0" rtlCol="0">
            <a:noAutofit/>
          </a:bodyPr>
          <a:lstStyle/>
          <a:p>
            <a:pPr algn="ctr">
              <a:lnSpc>
                <a:spcPct val="100000"/>
              </a:lnSpc>
            </a:pPr>
            <a:r>
              <a:rPr sz="2200" b="1" spc="-25" dirty="0" smtClean="0">
                <a:latin typeface="Calibri"/>
                <a:cs typeface="Calibri"/>
              </a:rPr>
              <a:t>P</a:t>
            </a:r>
            <a:r>
              <a:rPr sz="2200" b="1" spc="-10" dirty="0" smtClean="0">
                <a:latin typeface="Calibri"/>
                <a:cs typeface="Calibri"/>
              </a:rPr>
              <a:t>e</a:t>
            </a:r>
            <a:r>
              <a:rPr sz="2200" b="1" spc="5" dirty="0" smtClean="0">
                <a:latin typeface="Calibri"/>
                <a:cs typeface="Calibri"/>
              </a:rPr>
              <a:t>r</a:t>
            </a:r>
            <a:r>
              <a:rPr sz="2200" b="1" spc="-5" dirty="0" smtClean="0">
                <a:latin typeface="Calibri"/>
                <a:cs typeface="Calibri"/>
              </a:rPr>
              <a:t>-</a:t>
            </a:r>
            <a:r>
              <a:rPr sz="2200" b="1" spc="-15" dirty="0" smtClean="0">
                <a:latin typeface="Calibri"/>
                <a:cs typeface="Calibri"/>
              </a:rPr>
              <a:t>pa</a:t>
            </a:r>
            <a:r>
              <a:rPr sz="2200" b="1" spc="5" dirty="0" smtClean="0">
                <a:latin typeface="Calibri"/>
                <a:cs typeface="Calibri"/>
              </a:rPr>
              <a:t>c</a:t>
            </a:r>
            <a:r>
              <a:rPr sz="2200" b="1" spc="-80" dirty="0" smtClean="0">
                <a:latin typeface="Calibri"/>
                <a:cs typeface="Calibri"/>
              </a:rPr>
              <a:t>k</a:t>
            </a:r>
            <a:r>
              <a:rPr sz="2200" b="1" spc="-35" dirty="0" smtClean="0">
                <a:latin typeface="Calibri"/>
                <a:cs typeface="Calibri"/>
              </a:rPr>
              <a:t>e</a:t>
            </a:r>
            <a:r>
              <a:rPr sz="2200" b="1" spc="0" dirty="0" smtClean="0">
                <a:latin typeface="Calibri"/>
                <a:cs typeface="Calibri"/>
              </a:rPr>
              <a:t>t</a:t>
            </a:r>
            <a:r>
              <a:rPr sz="2200" b="1" spc="-40" dirty="0" smtClean="0">
                <a:latin typeface="Calibri"/>
                <a:cs typeface="Calibri"/>
              </a:rPr>
              <a:t> </a:t>
            </a:r>
            <a:r>
              <a:rPr sz="2200" b="1" spc="0" dirty="0" smtClean="0">
                <a:latin typeface="Calibri"/>
                <a:cs typeface="Calibri"/>
              </a:rPr>
              <a:t>L</a:t>
            </a:r>
            <a:r>
              <a:rPr sz="2200" b="1" spc="-35" dirty="0" smtClean="0">
                <a:latin typeface="Calibri"/>
                <a:cs typeface="Calibri"/>
              </a:rPr>
              <a:t>a</a:t>
            </a:r>
            <a:r>
              <a:rPr sz="2200" b="1" spc="-25" dirty="0" smtClean="0">
                <a:latin typeface="Calibri"/>
                <a:cs typeface="Calibri"/>
              </a:rPr>
              <a:t>t</a:t>
            </a:r>
            <a:r>
              <a:rPr sz="2200" b="1" spc="-10" dirty="0" smtClean="0">
                <a:latin typeface="Calibri"/>
                <a:cs typeface="Calibri"/>
              </a:rPr>
              <a:t>e</a:t>
            </a:r>
            <a:r>
              <a:rPr sz="2200" b="1" spc="-15" dirty="0" smtClean="0">
                <a:latin typeface="Calibri"/>
                <a:cs typeface="Calibri"/>
              </a:rPr>
              <a:t>n</a:t>
            </a:r>
            <a:r>
              <a:rPr sz="2200" b="1" spc="5" dirty="0" smtClean="0">
                <a:latin typeface="Calibri"/>
                <a:cs typeface="Calibri"/>
              </a:rPr>
              <a:t>c</a:t>
            </a:r>
            <a:r>
              <a:rPr sz="2200" b="1" spc="0" dirty="0" smtClean="0">
                <a:latin typeface="Calibri"/>
                <a:cs typeface="Calibri"/>
              </a:rPr>
              <a:t>y</a:t>
            </a:r>
            <a:endParaRPr sz="2200">
              <a:latin typeface="Calibri"/>
              <a:cs typeface="Calibri"/>
            </a:endParaRPr>
          </a:p>
          <a:p>
            <a:pPr marR="0" algn="ctr">
              <a:lnSpc>
                <a:spcPct val="100000"/>
              </a:lnSpc>
              <a:spcBef>
                <a:spcPts val="45"/>
              </a:spcBef>
            </a:pPr>
            <a:r>
              <a:rPr sz="2200" b="1" spc="5" dirty="0" smtClean="0">
                <a:latin typeface="Calibri"/>
                <a:cs typeface="Calibri"/>
              </a:rPr>
              <a:t>I</a:t>
            </a:r>
            <a:r>
              <a:rPr sz="2200" b="1" spc="-10" dirty="0" smtClean="0">
                <a:latin typeface="Calibri"/>
                <a:cs typeface="Calibri"/>
              </a:rPr>
              <a:t>n</a:t>
            </a:r>
            <a:r>
              <a:rPr sz="2200" b="1" spc="10" dirty="0" smtClean="0">
                <a:latin typeface="Calibri"/>
                <a:cs typeface="Calibri"/>
              </a:rPr>
              <a:t>c</a:t>
            </a:r>
            <a:r>
              <a:rPr sz="2200" b="1" spc="-20" dirty="0" smtClean="0">
                <a:latin typeface="Calibri"/>
                <a:cs typeface="Calibri"/>
              </a:rPr>
              <a:t>r</a:t>
            </a:r>
            <a:r>
              <a:rPr sz="2200" b="1" spc="-10" dirty="0" smtClean="0">
                <a:latin typeface="Calibri"/>
                <a:cs typeface="Calibri"/>
              </a:rPr>
              <a:t>e</a:t>
            </a:r>
            <a:r>
              <a:rPr sz="2200" b="1" spc="-15" dirty="0" smtClean="0">
                <a:latin typeface="Calibri"/>
                <a:cs typeface="Calibri"/>
              </a:rPr>
              <a:t>a</a:t>
            </a:r>
            <a:r>
              <a:rPr sz="2200" b="1" spc="0" dirty="0" smtClean="0">
                <a:latin typeface="Calibri"/>
                <a:cs typeface="Calibri"/>
              </a:rPr>
              <a:t>se</a:t>
            </a:r>
            <a:r>
              <a:rPr sz="2200" b="1" spc="-75" dirty="0" smtClean="0">
                <a:latin typeface="Calibri"/>
                <a:cs typeface="Calibri"/>
              </a:rPr>
              <a:t> </a:t>
            </a:r>
            <a:r>
              <a:rPr sz="2200" b="1" spc="5" dirty="0" smtClean="0">
                <a:latin typeface="Calibri"/>
                <a:cs typeface="Calibri"/>
              </a:rPr>
              <a:t>(</a:t>
            </a:r>
            <a:r>
              <a:rPr sz="2200" b="1" spc="0" dirty="0" smtClean="0">
                <a:latin typeface="Calibri"/>
                <a:cs typeface="Calibri"/>
              </a:rPr>
              <a:t>ms)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4596384" y="4436364"/>
            <a:ext cx="144780" cy="0"/>
          </a:xfrm>
          <a:custGeom>
            <a:avLst/>
            <a:gdLst/>
            <a:ahLst/>
            <a:cxnLst/>
            <a:rect l="l" t="t" r="r" b="b"/>
            <a:pathLst>
              <a:path w="144780">
                <a:moveTo>
                  <a:pt x="0" y="0"/>
                </a:moveTo>
                <a:lnTo>
                  <a:pt x="144780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700271" y="4436364"/>
            <a:ext cx="295655" cy="0"/>
          </a:xfrm>
          <a:custGeom>
            <a:avLst/>
            <a:gdLst/>
            <a:ahLst/>
            <a:cxnLst/>
            <a:rect l="l" t="t" r="r" b="b"/>
            <a:pathLst>
              <a:path w="295655">
                <a:moveTo>
                  <a:pt x="0" y="0"/>
                </a:moveTo>
                <a:lnTo>
                  <a:pt x="295655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807207" y="4436364"/>
            <a:ext cx="295656" cy="0"/>
          </a:xfrm>
          <a:custGeom>
            <a:avLst/>
            <a:gdLst/>
            <a:ahLst/>
            <a:cxnLst/>
            <a:rect l="l" t="t" r="r" b="b"/>
            <a:pathLst>
              <a:path w="295656">
                <a:moveTo>
                  <a:pt x="0" y="0"/>
                </a:moveTo>
                <a:lnTo>
                  <a:pt x="295656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911095" y="4436364"/>
            <a:ext cx="295655" cy="0"/>
          </a:xfrm>
          <a:custGeom>
            <a:avLst/>
            <a:gdLst/>
            <a:ahLst/>
            <a:cxnLst/>
            <a:rect l="l" t="t" r="r" b="b"/>
            <a:pathLst>
              <a:path w="295655">
                <a:moveTo>
                  <a:pt x="0" y="0"/>
                </a:moveTo>
                <a:lnTo>
                  <a:pt x="295655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089660" y="4436364"/>
            <a:ext cx="220980" cy="0"/>
          </a:xfrm>
          <a:custGeom>
            <a:avLst/>
            <a:gdLst/>
            <a:ahLst/>
            <a:cxnLst/>
            <a:rect l="l" t="t" r="r" b="b"/>
            <a:pathLst>
              <a:path w="220980">
                <a:moveTo>
                  <a:pt x="0" y="0"/>
                </a:moveTo>
                <a:lnTo>
                  <a:pt x="220980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596384" y="3979164"/>
            <a:ext cx="144780" cy="0"/>
          </a:xfrm>
          <a:custGeom>
            <a:avLst/>
            <a:gdLst/>
            <a:ahLst/>
            <a:cxnLst/>
            <a:rect l="l" t="t" r="r" b="b"/>
            <a:pathLst>
              <a:path w="144780">
                <a:moveTo>
                  <a:pt x="0" y="0"/>
                </a:moveTo>
                <a:lnTo>
                  <a:pt x="144780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700271" y="3979164"/>
            <a:ext cx="295655" cy="0"/>
          </a:xfrm>
          <a:custGeom>
            <a:avLst/>
            <a:gdLst/>
            <a:ahLst/>
            <a:cxnLst/>
            <a:rect l="l" t="t" r="r" b="b"/>
            <a:pathLst>
              <a:path w="295655">
                <a:moveTo>
                  <a:pt x="0" y="0"/>
                </a:moveTo>
                <a:lnTo>
                  <a:pt x="295655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089660" y="3979164"/>
            <a:ext cx="2013203" cy="0"/>
          </a:xfrm>
          <a:custGeom>
            <a:avLst/>
            <a:gdLst/>
            <a:ahLst/>
            <a:cxnLst/>
            <a:rect l="l" t="t" r="r" b="b"/>
            <a:pathLst>
              <a:path w="2013203">
                <a:moveTo>
                  <a:pt x="0" y="0"/>
                </a:moveTo>
                <a:lnTo>
                  <a:pt x="2013203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596384" y="3521964"/>
            <a:ext cx="144780" cy="0"/>
          </a:xfrm>
          <a:custGeom>
            <a:avLst/>
            <a:gdLst/>
            <a:ahLst/>
            <a:cxnLst/>
            <a:rect l="l" t="t" r="r" b="b"/>
            <a:pathLst>
              <a:path w="144780">
                <a:moveTo>
                  <a:pt x="0" y="0"/>
                </a:moveTo>
                <a:lnTo>
                  <a:pt x="144780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925191" y="3521964"/>
            <a:ext cx="1070737" cy="0"/>
          </a:xfrm>
          <a:custGeom>
            <a:avLst/>
            <a:gdLst/>
            <a:ahLst/>
            <a:cxnLst/>
            <a:rect l="l" t="t" r="r" b="b"/>
            <a:pathLst>
              <a:path w="1070737">
                <a:moveTo>
                  <a:pt x="0" y="0"/>
                </a:moveTo>
                <a:lnTo>
                  <a:pt x="1070737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089660" y="3521964"/>
            <a:ext cx="208153" cy="0"/>
          </a:xfrm>
          <a:custGeom>
            <a:avLst/>
            <a:gdLst/>
            <a:ahLst/>
            <a:cxnLst/>
            <a:rect l="l" t="t" r="r" b="b"/>
            <a:pathLst>
              <a:path w="208153">
                <a:moveTo>
                  <a:pt x="0" y="0"/>
                </a:moveTo>
                <a:lnTo>
                  <a:pt x="208153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596384" y="3064764"/>
            <a:ext cx="144780" cy="0"/>
          </a:xfrm>
          <a:custGeom>
            <a:avLst/>
            <a:gdLst/>
            <a:ahLst/>
            <a:cxnLst/>
            <a:rect l="l" t="t" r="r" b="b"/>
            <a:pathLst>
              <a:path w="144780">
                <a:moveTo>
                  <a:pt x="0" y="0"/>
                </a:moveTo>
                <a:lnTo>
                  <a:pt x="144780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925191" y="3064764"/>
            <a:ext cx="1070737" cy="0"/>
          </a:xfrm>
          <a:custGeom>
            <a:avLst/>
            <a:gdLst/>
            <a:ahLst/>
            <a:cxnLst/>
            <a:rect l="l" t="t" r="r" b="b"/>
            <a:pathLst>
              <a:path w="1070737">
                <a:moveTo>
                  <a:pt x="0" y="0"/>
                </a:moveTo>
                <a:lnTo>
                  <a:pt x="1070737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089660" y="3064764"/>
            <a:ext cx="208153" cy="0"/>
          </a:xfrm>
          <a:custGeom>
            <a:avLst/>
            <a:gdLst/>
            <a:ahLst/>
            <a:cxnLst/>
            <a:rect l="l" t="t" r="r" b="b"/>
            <a:pathLst>
              <a:path w="208153">
                <a:moveTo>
                  <a:pt x="0" y="0"/>
                </a:moveTo>
                <a:lnTo>
                  <a:pt x="208153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089660" y="2607564"/>
            <a:ext cx="3651504" cy="0"/>
          </a:xfrm>
          <a:custGeom>
            <a:avLst/>
            <a:gdLst/>
            <a:ahLst/>
            <a:cxnLst/>
            <a:rect l="l" t="t" r="r" b="b"/>
            <a:pathLst>
              <a:path w="3651504">
                <a:moveTo>
                  <a:pt x="0" y="0"/>
                </a:moveTo>
                <a:lnTo>
                  <a:pt x="3651504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310639" y="4029455"/>
            <a:ext cx="600456" cy="868680"/>
          </a:xfrm>
          <a:custGeom>
            <a:avLst/>
            <a:gdLst/>
            <a:ahLst/>
            <a:cxnLst/>
            <a:rect l="l" t="t" r="r" b="b"/>
            <a:pathLst>
              <a:path w="600456" h="868679">
                <a:moveTo>
                  <a:pt x="0" y="868680"/>
                </a:moveTo>
                <a:lnTo>
                  <a:pt x="600456" y="868680"/>
                </a:lnTo>
                <a:lnTo>
                  <a:pt x="600456" y="0"/>
                </a:lnTo>
                <a:lnTo>
                  <a:pt x="0" y="0"/>
                </a:lnTo>
                <a:lnTo>
                  <a:pt x="0" y="86868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206751" y="4303776"/>
            <a:ext cx="600456" cy="594360"/>
          </a:xfrm>
          <a:custGeom>
            <a:avLst/>
            <a:gdLst/>
            <a:ahLst/>
            <a:cxnLst/>
            <a:rect l="l" t="t" r="r" b="b"/>
            <a:pathLst>
              <a:path w="600456" h="594360">
                <a:moveTo>
                  <a:pt x="0" y="594360"/>
                </a:moveTo>
                <a:lnTo>
                  <a:pt x="600456" y="594360"/>
                </a:lnTo>
                <a:lnTo>
                  <a:pt x="600456" y="0"/>
                </a:lnTo>
                <a:lnTo>
                  <a:pt x="0" y="0"/>
                </a:lnTo>
                <a:lnTo>
                  <a:pt x="0" y="594360"/>
                </a:lnTo>
                <a:close/>
              </a:path>
            </a:pathLst>
          </a:custGeom>
          <a:solidFill>
            <a:srgbClr val="F7954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3102864" y="3709415"/>
            <a:ext cx="597408" cy="1188720"/>
          </a:xfrm>
          <a:custGeom>
            <a:avLst/>
            <a:gdLst/>
            <a:ahLst/>
            <a:cxnLst/>
            <a:rect l="l" t="t" r="r" b="b"/>
            <a:pathLst>
              <a:path w="597408" h="1188720">
                <a:moveTo>
                  <a:pt x="0" y="1188719"/>
                </a:moveTo>
                <a:lnTo>
                  <a:pt x="597408" y="1188719"/>
                </a:lnTo>
                <a:lnTo>
                  <a:pt x="597408" y="0"/>
                </a:lnTo>
                <a:lnTo>
                  <a:pt x="0" y="0"/>
                </a:lnTo>
                <a:lnTo>
                  <a:pt x="0" y="1188719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3995928" y="2953511"/>
            <a:ext cx="600455" cy="1944624"/>
          </a:xfrm>
          <a:custGeom>
            <a:avLst/>
            <a:gdLst/>
            <a:ahLst/>
            <a:cxnLst/>
            <a:rect l="l" t="t" r="r" b="b"/>
            <a:pathLst>
              <a:path w="600455" h="1944624">
                <a:moveTo>
                  <a:pt x="0" y="1944624"/>
                </a:moveTo>
                <a:lnTo>
                  <a:pt x="600455" y="1944624"/>
                </a:lnTo>
                <a:lnTo>
                  <a:pt x="600455" y="0"/>
                </a:lnTo>
                <a:lnTo>
                  <a:pt x="0" y="0"/>
                </a:lnTo>
                <a:lnTo>
                  <a:pt x="0" y="1944624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597405" y="4030154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>
                <a:moveTo>
                  <a:pt x="0" y="0"/>
                </a:moveTo>
                <a:lnTo>
                  <a:pt x="25400" y="0"/>
                </a:lnTo>
              </a:path>
            </a:pathLst>
          </a:custGeom>
          <a:ln w="4584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581530" y="4053078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581530" y="4007230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492248" y="4304855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>
                <a:moveTo>
                  <a:pt x="0" y="0"/>
                </a:moveTo>
                <a:lnTo>
                  <a:pt x="25400" y="0"/>
                </a:lnTo>
              </a:path>
            </a:pathLst>
          </a:custGeom>
          <a:ln w="4406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476373" y="4326890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476373" y="4282821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399663" y="3636517"/>
            <a:ext cx="0" cy="146431"/>
          </a:xfrm>
          <a:custGeom>
            <a:avLst/>
            <a:gdLst/>
            <a:ahLst/>
            <a:cxnLst/>
            <a:rect l="l" t="t" r="r" b="b"/>
            <a:pathLst>
              <a:path h="146430">
                <a:moveTo>
                  <a:pt x="0" y="146430"/>
                </a:moveTo>
                <a:lnTo>
                  <a:pt x="0" y="73151"/>
                </a:ln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371088" y="3782948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371088" y="3636517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4294504" y="2744723"/>
            <a:ext cx="0" cy="419353"/>
          </a:xfrm>
          <a:custGeom>
            <a:avLst/>
            <a:gdLst/>
            <a:ahLst/>
            <a:cxnLst/>
            <a:rect l="l" t="t" r="r" b="b"/>
            <a:pathLst>
              <a:path h="419353">
                <a:moveTo>
                  <a:pt x="0" y="419353"/>
                </a:moveTo>
                <a:lnTo>
                  <a:pt x="0" y="209676"/>
                </a:ln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4265929" y="3164077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4265929" y="2744723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162811" y="2607564"/>
            <a:ext cx="0" cy="2359152"/>
          </a:xfrm>
          <a:custGeom>
            <a:avLst/>
            <a:gdLst/>
            <a:ahLst/>
            <a:cxnLst/>
            <a:rect l="l" t="t" r="r" b="b"/>
            <a:pathLst>
              <a:path h="2359152">
                <a:moveTo>
                  <a:pt x="0" y="0"/>
                </a:moveTo>
                <a:lnTo>
                  <a:pt x="0" y="2359152"/>
                </a:lnTo>
              </a:path>
            </a:pathLst>
          </a:custGeom>
          <a:ln w="9143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089660" y="4896611"/>
            <a:ext cx="3651504" cy="0"/>
          </a:xfrm>
          <a:custGeom>
            <a:avLst/>
            <a:gdLst/>
            <a:ahLst/>
            <a:cxnLst/>
            <a:rect l="l" t="t" r="r" b="b"/>
            <a:pathLst>
              <a:path w="3651504">
                <a:moveTo>
                  <a:pt x="0" y="0"/>
                </a:moveTo>
                <a:lnTo>
                  <a:pt x="3651504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058923" y="4896611"/>
            <a:ext cx="0" cy="70104"/>
          </a:xfrm>
          <a:custGeom>
            <a:avLst/>
            <a:gdLst/>
            <a:ahLst/>
            <a:cxnLst/>
            <a:rect l="l" t="t" r="r" b="b"/>
            <a:pathLst>
              <a:path h="70103">
                <a:moveTo>
                  <a:pt x="0" y="0"/>
                </a:moveTo>
                <a:lnTo>
                  <a:pt x="0" y="70104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951988" y="4896611"/>
            <a:ext cx="0" cy="70104"/>
          </a:xfrm>
          <a:custGeom>
            <a:avLst/>
            <a:gdLst/>
            <a:ahLst/>
            <a:cxnLst/>
            <a:rect l="l" t="t" r="r" b="b"/>
            <a:pathLst>
              <a:path h="70103">
                <a:moveTo>
                  <a:pt x="0" y="0"/>
                </a:moveTo>
                <a:lnTo>
                  <a:pt x="0" y="70104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3848100" y="4896611"/>
            <a:ext cx="0" cy="70104"/>
          </a:xfrm>
          <a:custGeom>
            <a:avLst/>
            <a:gdLst/>
            <a:ahLst/>
            <a:cxnLst/>
            <a:rect l="l" t="t" r="r" b="b"/>
            <a:pathLst>
              <a:path h="70103">
                <a:moveTo>
                  <a:pt x="0" y="0"/>
                </a:moveTo>
                <a:lnTo>
                  <a:pt x="0" y="70104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4741164" y="4896611"/>
            <a:ext cx="0" cy="70104"/>
          </a:xfrm>
          <a:custGeom>
            <a:avLst/>
            <a:gdLst/>
            <a:ahLst/>
            <a:cxnLst/>
            <a:rect l="l" t="t" r="r" b="b"/>
            <a:pathLst>
              <a:path h="70103">
                <a:moveTo>
                  <a:pt x="0" y="0"/>
                </a:moveTo>
                <a:lnTo>
                  <a:pt x="0" y="70104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 txBox="1"/>
          <p:nvPr/>
        </p:nvSpPr>
        <p:spPr>
          <a:xfrm>
            <a:off x="590804" y="2443226"/>
            <a:ext cx="373380" cy="25888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-15" dirty="0" smtClean="0">
                <a:latin typeface="Calibri"/>
                <a:cs typeface="Calibri"/>
              </a:rPr>
              <a:t>500</a:t>
            </a:r>
            <a:endParaRPr sz="1800">
              <a:latin typeface="Calibri"/>
              <a:cs typeface="Calibri"/>
            </a:endParaRPr>
          </a:p>
          <a:p>
            <a:pPr>
              <a:lnSpc>
                <a:spcPts val="1400"/>
              </a:lnSpc>
              <a:spcBef>
                <a:spcPts val="47"/>
              </a:spcBef>
            </a:pPr>
            <a:endParaRPr sz="1400"/>
          </a:p>
          <a:p>
            <a:pPr marL="12700">
              <a:lnSpc>
                <a:spcPct val="100000"/>
              </a:lnSpc>
            </a:pPr>
            <a:r>
              <a:rPr sz="1800" spc="-5" dirty="0" smtClean="0">
                <a:latin typeface="Calibri"/>
                <a:cs typeface="Calibri"/>
              </a:rPr>
              <a:t>400</a:t>
            </a:r>
            <a:endParaRPr sz="1800">
              <a:latin typeface="Calibri"/>
              <a:cs typeface="Calibri"/>
            </a:endParaRPr>
          </a:p>
          <a:p>
            <a:pPr>
              <a:lnSpc>
                <a:spcPts val="1400"/>
              </a:lnSpc>
              <a:spcBef>
                <a:spcPts val="44"/>
              </a:spcBef>
            </a:pPr>
            <a:endParaRPr sz="1400"/>
          </a:p>
          <a:p>
            <a:pPr marL="12700">
              <a:lnSpc>
                <a:spcPct val="100000"/>
              </a:lnSpc>
            </a:pPr>
            <a:r>
              <a:rPr sz="1800" spc="-15" dirty="0" smtClean="0">
                <a:latin typeface="Calibri"/>
                <a:cs typeface="Calibri"/>
              </a:rPr>
              <a:t>300</a:t>
            </a:r>
            <a:endParaRPr sz="1800">
              <a:latin typeface="Calibri"/>
              <a:cs typeface="Calibri"/>
            </a:endParaRPr>
          </a:p>
          <a:p>
            <a:pPr>
              <a:lnSpc>
                <a:spcPts val="1400"/>
              </a:lnSpc>
              <a:spcBef>
                <a:spcPts val="48"/>
              </a:spcBef>
            </a:pPr>
            <a:endParaRPr sz="1400"/>
          </a:p>
          <a:p>
            <a:pPr marL="12700">
              <a:lnSpc>
                <a:spcPct val="100000"/>
              </a:lnSpc>
            </a:pPr>
            <a:r>
              <a:rPr sz="1800" spc="-15" dirty="0" smtClean="0">
                <a:latin typeface="Calibri"/>
                <a:cs typeface="Calibri"/>
              </a:rPr>
              <a:t>200</a:t>
            </a:r>
            <a:endParaRPr sz="1800">
              <a:latin typeface="Calibri"/>
              <a:cs typeface="Calibri"/>
            </a:endParaRPr>
          </a:p>
          <a:p>
            <a:pPr>
              <a:lnSpc>
                <a:spcPts val="1400"/>
              </a:lnSpc>
              <a:spcBef>
                <a:spcPts val="46"/>
              </a:spcBef>
            </a:pPr>
            <a:endParaRPr sz="1400"/>
          </a:p>
          <a:p>
            <a:pPr marL="12700">
              <a:lnSpc>
                <a:spcPct val="100000"/>
              </a:lnSpc>
            </a:pPr>
            <a:r>
              <a:rPr sz="1800" spc="-5" dirty="0" smtClean="0">
                <a:latin typeface="Calibri"/>
                <a:cs typeface="Calibri"/>
              </a:rPr>
              <a:t>100</a:t>
            </a:r>
            <a:endParaRPr sz="1800">
              <a:latin typeface="Calibri"/>
              <a:cs typeface="Calibri"/>
            </a:endParaRPr>
          </a:p>
          <a:p>
            <a:pPr>
              <a:lnSpc>
                <a:spcPts val="1400"/>
              </a:lnSpc>
              <a:spcBef>
                <a:spcPts val="45"/>
              </a:spcBef>
            </a:pPr>
            <a:endParaRPr sz="1400"/>
          </a:p>
          <a:p>
            <a:pPr marL="243840">
              <a:lnSpc>
                <a:spcPct val="100000"/>
              </a:lnSpc>
            </a:pPr>
            <a:r>
              <a:rPr sz="1800" spc="-10" dirty="0" smtClean="0">
                <a:latin typeface="Calibri"/>
                <a:cs typeface="Calibri"/>
              </a:rPr>
              <a:t>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1066800" y="5030723"/>
            <a:ext cx="3886200" cy="2921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94970">
              <a:lnSpc>
                <a:spcPct val="100000"/>
              </a:lnSpc>
              <a:tabLst>
                <a:tab pos="1155700" algn="l"/>
                <a:tab pos="1922780" algn="l"/>
              </a:tabLst>
            </a:pPr>
            <a:r>
              <a:rPr sz="1800" b="1" spc="-25" dirty="0" smtClean="0">
                <a:latin typeface="Calibri"/>
                <a:cs typeface="Calibri"/>
              </a:rPr>
              <a:t>N</a:t>
            </a:r>
            <a:r>
              <a:rPr sz="1800" b="1" spc="-15" dirty="0" smtClean="0">
                <a:latin typeface="Calibri"/>
                <a:cs typeface="Calibri"/>
              </a:rPr>
              <a:t>G	</a:t>
            </a:r>
            <a:r>
              <a:rPr sz="1800" b="1" spc="-30" dirty="0" smtClean="0">
                <a:latin typeface="Calibri"/>
                <a:cs typeface="Calibri"/>
              </a:rPr>
              <a:t>N</a:t>
            </a:r>
            <a:r>
              <a:rPr sz="1800" b="1" spc="0" dirty="0" smtClean="0">
                <a:latin typeface="Calibri"/>
                <a:cs typeface="Calibri"/>
              </a:rPr>
              <a:t>G</a:t>
            </a:r>
            <a:r>
              <a:rPr sz="1800" b="1" spc="-25" dirty="0" smtClean="0">
                <a:latin typeface="Calibri"/>
                <a:cs typeface="Calibri"/>
              </a:rPr>
              <a:t> </a:t>
            </a:r>
            <a:r>
              <a:rPr sz="1800" b="1" spc="0" dirty="0" smtClean="0">
                <a:latin typeface="Calibri"/>
                <a:cs typeface="Calibri"/>
              </a:rPr>
              <a:t>PL	</a:t>
            </a:r>
            <a:r>
              <a:rPr sz="1800" b="1" spc="-5" dirty="0" smtClean="0">
                <a:latin typeface="Calibri"/>
                <a:cs typeface="Calibri"/>
              </a:rPr>
              <a:t>L</a:t>
            </a:r>
            <a:r>
              <a:rPr sz="1800" b="1" spc="-10" dirty="0" smtClean="0">
                <a:latin typeface="Calibri"/>
                <a:cs typeface="Calibri"/>
              </a:rPr>
              <a:t>F</a:t>
            </a:r>
            <a:r>
              <a:rPr sz="1800" b="1" spc="-35" dirty="0" smtClean="0">
                <a:latin typeface="Calibri"/>
                <a:cs typeface="Calibri"/>
              </a:rPr>
              <a:t> </a:t>
            </a:r>
            <a:r>
              <a:rPr sz="1800" b="1" spc="0" dirty="0" smtClean="0">
                <a:latin typeface="Calibri"/>
                <a:cs typeface="Calibri"/>
              </a:rPr>
              <a:t>P</a:t>
            </a:r>
            <a:r>
              <a:rPr sz="1800" b="1" spc="10" dirty="0" smtClean="0">
                <a:latin typeface="Calibri"/>
                <a:cs typeface="Calibri"/>
              </a:rPr>
              <a:t>L</a:t>
            </a:r>
            <a:r>
              <a:rPr sz="1800" b="1" spc="-10" dirty="0" smtClean="0">
                <a:latin typeface="Calibri"/>
                <a:cs typeface="Calibri"/>
              </a:rPr>
              <a:t>+</a:t>
            </a:r>
            <a:r>
              <a:rPr sz="1800" b="1" spc="0" dirty="0" smtClean="0">
                <a:latin typeface="Calibri"/>
                <a:cs typeface="Calibri"/>
              </a:rPr>
              <a:t>E</a:t>
            </a:r>
            <a:r>
              <a:rPr sz="1800" b="1" spc="-10" dirty="0" smtClean="0">
                <a:latin typeface="Calibri"/>
                <a:cs typeface="Calibri"/>
              </a:rPr>
              <a:t>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236931" y="2802211"/>
            <a:ext cx="362585" cy="1904364"/>
          </a:xfrm>
          <a:prstGeom prst="rect">
            <a:avLst/>
          </a:prstGeom>
        </p:spPr>
        <p:txBody>
          <a:bodyPr vert="vert270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200" b="1" spc="-10" dirty="0" smtClean="0">
                <a:latin typeface="Calibri"/>
                <a:cs typeface="Calibri"/>
              </a:rPr>
              <a:t>M</a:t>
            </a:r>
            <a:r>
              <a:rPr sz="2200" b="1" spc="-15" dirty="0" smtClean="0">
                <a:latin typeface="Calibri"/>
                <a:cs typeface="Calibri"/>
              </a:rPr>
              <a:t>ov</a:t>
            </a:r>
            <a:r>
              <a:rPr sz="2200" b="1" spc="0" dirty="0" smtClean="0">
                <a:latin typeface="Calibri"/>
                <a:cs typeface="Calibri"/>
              </a:rPr>
              <a:t>e</a:t>
            </a:r>
            <a:r>
              <a:rPr sz="2200" b="1" spc="-30" dirty="0" smtClean="0">
                <a:latin typeface="Calibri"/>
                <a:cs typeface="Calibri"/>
              </a:rPr>
              <a:t> </a:t>
            </a:r>
            <a:r>
              <a:rPr sz="2200" b="1" spc="5" dirty="0" smtClean="0">
                <a:latin typeface="Calibri"/>
                <a:cs typeface="Calibri"/>
              </a:rPr>
              <a:t>Ti</a:t>
            </a:r>
            <a:r>
              <a:rPr sz="2200" b="1" spc="0" dirty="0" smtClean="0">
                <a:latin typeface="Calibri"/>
                <a:cs typeface="Calibri"/>
              </a:rPr>
              <a:t>me</a:t>
            </a:r>
            <a:r>
              <a:rPr sz="2200" b="1" spc="-45" dirty="0" smtClean="0">
                <a:latin typeface="Calibri"/>
                <a:cs typeface="Calibri"/>
              </a:rPr>
              <a:t> </a:t>
            </a:r>
            <a:r>
              <a:rPr sz="2200" b="1" spc="5" dirty="0" smtClean="0">
                <a:latin typeface="Calibri"/>
                <a:cs typeface="Calibri"/>
              </a:rPr>
              <a:t>(</a:t>
            </a:r>
            <a:r>
              <a:rPr sz="2200" b="1" spc="0" dirty="0" smtClean="0">
                <a:latin typeface="Calibri"/>
                <a:cs typeface="Calibri"/>
              </a:rPr>
              <a:t>m</a:t>
            </a:r>
            <a:r>
              <a:rPr sz="2200" b="1" spc="5" dirty="0" smtClean="0">
                <a:latin typeface="Calibri"/>
                <a:cs typeface="Calibri"/>
              </a:rPr>
              <a:t>s</a:t>
            </a:r>
            <a:r>
              <a:rPr sz="2200" b="1" spc="0" dirty="0" smtClean="0">
                <a:latin typeface="Calibri"/>
                <a:cs typeface="Calibri"/>
              </a:rPr>
              <a:t>)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536244" y="1443354"/>
            <a:ext cx="6817359" cy="9575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6870" indent="-344805">
              <a:lnSpc>
                <a:spcPct val="100000"/>
              </a:lnSpc>
              <a:buFont typeface="Arial"/>
              <a:buChar char="•"/>
              <a:tabLst>
                <a:tab pos="356870" algn="l"/>
              </a:tabLst>
            </a:pPr>
            <a:r>
              <a:rPr sz="2800" spc="-15" dirty="0" smtClean="0">
                <a:latin typeface="Calibri"/>
                <a:cs typeface="Calibri"/>
              </a:rPr>
              <a:t>P</a:t>
            </a:r>
            <a:r>
              <a:rPr sz="2800" spc="5" dirty="0" smtClean="0">
                <a:latin typeface="Calibri"/>
                <a:cs typeface="Calibri"/>
              </a:rPr>
              <a:t>R</a:t>
            </a:r>
            <a:r>
              <a:rPr sz="2800" spc="0" dirty="0" smtClean="0">
                <a:latin typeface="Calibri"/>
                <a:cs typeface="Calibri"/>
              </a:rPr>
              <a:t>ADS</a:t>
            </a:r>
            <a:r>
              <a:rPr sz="2800" spc="-25" dirty="0" smtClean="0">
                <a:latin typeface="Calibri"/>
                <a:cs typeface="Calibri"/>
              </a:rPr>
              <a:t> </a:t>
            </a:r>
            <a:r>
              <a:rPr sz="2800" spc="0" dirty="0" smtClean="0">
                <a:latin typeface="Calibri"/>
                <a:cs typeface="Calibri"/>
              </a:rPr>
              <a:t>as</a:t>
            </a:r>
            <a:r>
              <a:rPr sz="2800" spc="5" dirty="0" smtClean="0">
                <a:latin typeface="Calibri"/>
                <a:cs typeface="Calibri"/>
              </a:rPr>
              <a:t>s</a:t>
            </a:r>
            <a:r>
              <a:rPr sz="2800" spc="-30" dirty="0" smtClean="0">
                <a:latin typeface="Calibri"/>
                <a:cs typeface="Calibri"/>
              </a:rPr>
              <a:t>e</a:t>
            </a:r>
            <a:r>
              <a:rPr sz="2800" spc="0" dirty="0" smtClean="0">
                <a:latin typeface="Calibri"/>
                <a:cs typeface="Calibri"/>
              </a:rPr>
              <a:t>t</a:t>
            </a:r>
            <a:r>
              <a:rPr sz="2800" spc="-15" dirty="0" smtClean="0">
                <a:latin typeface="Calibri"/>
                <a:cs typeface="Calibri"/>
              </a:rPr>
              <a:t> d</a:t>
            </a:r>
            <a:r>
              <a:rPr sz="2800" spc="-30" dirty="0" smtClean="0">
                <a:latin typeface="Calibri"/>
                <a:cs typeface="Calibri"/>
              </a:rPr>
              <a:t>et</a:t>
            </a:r>
            <a:r>
              <a:rPr sz="2800" spc="0" dirty="0" smtClean="0">
                <a:latin typeface="Calibri"/>
                <a:cs typeface="Calibri"/>
              </a:rPr>
              <a:t>e</a:t>
            </a:r>
            <a:r>
              <a:rPr sz="2800" spc="-20" dirty="0" smtClean="0">
                <a:latin typeface="Calibri"/>
                <a:cs typeface="Calibri"/>
              </a:rPr>
              <a:t>c</a:t>
            </a:r>
            <a:r>
              <a:rPr sz="2800" spc="-30" dirty="0" smtClean="0">
                <a:latin typeface="Calibri"/>
                <a:cs typeface="Calibri"/>
              </a:rPr>
              <a:t>t</a:t>
            </a:r>
            <a:r>
              <a:rPr sz="2800" spc="0" dirty="0" smtClean="0">
                <a:latin typeface="Calibri"/>
                <a:cs typeface="Calibri"/>
              </a:rPr>
              <a:t>or</a:t>
            </a:r>
            <a:r>
              <a:rPr sz="2800" spc="-5" dirty="0" smtClean="0">
                <a:latin typeface="Calibri"/>
                <a:cs typeface="Calibri"/>
              </a:rPr>
              <a:t> </a:t>
            </a:r>
            <a:r>
              <a:rPr sz="2800" spc="-15" dirty="0" smtClean="0">
                <a:latin typeface="Calibri"/>
                <a:cs typeface="Calibri"/>
              </a:rPr>
              <a:t>p</a:t>
            </a:r>
            <a:r>
              <a:rPr sz="2800" spc="-45" dirty="0" smtClean="0">
                <a:latin typeface="Calibri"/>
                <a:cs typeface="Calibri"/>
              </a:rPr>
              <a:t>r</a:t>
            </a:r>
            <a:r>
              <a:rPr sz="2800" spc="0" dirty="0" smtClean="0">
                <a:latin typeface="Calibri"/>
                <a:cs typeface="Calibri"/>
              </a:rPr>
              <a:t>oc</a:t>
            </a:r>
            <a:r>
              <a:rPr sz="2800" spc="-15" dirty="0" smtClean="0">
                <a:latin typeface="Calibri"/>
                <a:cs typeface="Calibri"/>
              </a:rPr>
              <a:t>e</a:t>
            </a:r>
            <a:r>
              <a:rPr sz="2800" spc="0" dirty="0" smtClean="0">
                <a:latin typeface="Calibri"/>
                <a:cs typeface="Calibri"/>
              </a:rPr>
              <a:t>s</a:t>
            </a:r>
            <a:r>
              <a:rPr sz="2800" spc="5" dirty="0" smtClean="0">
                <a:latin typeface="Calibri"/>
                <a:cs typeface="Calibri"/>
              </a:rPr>
              <a:t>s</a:t>
            </a:r>
            <a:r>
              <a:rPr sz="2800" spc="0" dirty="0" smtClean="0">
                <a:latin typeface="Calibri"/>
                <a:cs typeface="Calibri"/>
              </a:rPr>
              <a:t>ing</a:t>
            </a:r>
            <a:r>
              <a:rPr sz="2800" spc="-20" dirty="0" smtClean="0">
                <a:latin typeface="Calibri"/>
                <a:cs typeface="Calibri"/>
              </a:rPr>
              <a:t> </a:t>
            </a:r>
            <a:r>
              <a:rPr sz="2800" spc="0" dirty="0" smtClean="0">
                <a:latin typeface="Calibri"/>
                <a:cs typeface="Calibri"/>
              </a:rPr>
              <a:t>5K</a:t>
            </a:r>
            <a:r>
              <a:rPr sz="2800" spc="45" dirty="0" smtClean="0">
                <a:latin typeface="Calibri"/>
                <a:cs typeface="Calibri"/>
              </a:rPr>
              <a:t> </a:t>
            </a:r>
            <a:r>
              <a:rPr sz="2800" spc="-15" dirty="0" smtClean="0">
                <a:latin typeface="Calibri"/>
                <a:cs typeface="Calibri"/>
              </a:rPr>
              <a:t>p</a:t>
            </a:r>
            <a:r>
              <a:rPr sz="2800" spc="-30" dirty="0" smtClean="0">
                <a:latin typeface="Calibri"/>
                <a:cs typeface="Calibri"/>
              </a:rPr>
              <a:t>k</a:t>
            </a:r>
            <a:r>
              <a:rPr sz="2800" spc="0" dirty="0" smtClean="0">
                <a:latin typeface="Calibri"/>
                <a:cs typeface="Calibri"/>
              </a:rPr>
              <a:t>t</a:t>
            </a:r>
            <a:r>
              <a:rPr sz="2800" spc="5" dirty="0" smtClean="0">
                <a:latin typeface="Calibri"/>
                <a:cs typeface="Calibri"/>
              </a:rPr>
              <a:t>s</a:t>
            </a:r>
            <a:r>
              <a:rPr sz="2800" spc="-55" dirty="0" smtClean="0">
                <a:latin typeface="Calibri"/>
                <a:cs typeface="Calibri"/>
              </a:rPr>
              <a:t>/</a:t>
            </a:r>
            <a:r>
              <a:rPr sz="2800" spc="0" dirty="0" smtClean="0">
                <a:latin typeface="Calibri"/>
                <a:cs typeface="Calibri"/>
              </a:rPr>
              <a:t>sec</a:t>
            </a:r>
            <a:endParaRPr sz="2800">
              <a:latin typeface="Calibri"/>
              <a:cs typeface="Calibri"/>
            </a:endParaRPr>
          </a:p>
          <a:p>
            <a:pPr>
              <a:lnSpc>
                <a:spcPts val="650"/>
              </a:lnSpc>
              <a:spcBef>
                <a:spcPts val="23"/>
              </a:spcBef>
              <a:buFont typeface="Arial"/>
              <a:buChar char="•"/>
            </a:pPr>
            <a:endParaRPr sz="650"/>
          </a:p>
          <a:p>
            <a:pPr marL="356870" indent="-344805">
              <a:lnSpc>
                <a:spcPct val="100000"/>
              </a:lnSpc>
              <a:buFont typeface="Arial"/>
              <a:buChar char="•"/>
              <a:tabLst>
                <a:tab pos="356870" algn="l"/>
              </a:tabLst>
            </a:pPr>
            <a:r>
              <a:rPr sz="2800" dirty="0" smtClean="0">
                <a:latin typeface="Calibri"/>
                <a:cs typeface="Calibri"/>
              </a:rPr>
              <a:t>M</a:t>
            </a:r>
            <a:r>
              <a:rPr sz="2800" spc="-20" dirty="0" smtClean="0">
                <a:latin typeface="Calibri"/>
                <a:cs typeface="Calibri"/>
              </a:rPr>
              <a:t>o</a:t>
            </a:r>
            <a:r>
              <a:rPr sz="2800" spc="-25" dirty="0" smtClean="0">
                <a:latin typeface="Calibri"/>
                <a:cs typeface="Calibri"/>
              </a:rPr>
              <a:t>v</a:t>
            </a:r>
            <a:r>
              <a:rPr sz="2800" spc="0" dirty="0" smtClean="0">
                <a:latin typeface="Calibri"/>
                <a:cs typeface="Calibri"/>
              </a:rPr>
              <a:t>e</a:t>
            </a:r>
            <a:r>
              <a:rPr sz="2800" spc="-40" dirty="0" smtClean="0">
                <a:latin typeface="Calibri"/>
                <a:cs typeface="Calibri"/>
              </a:rPr>
              <a:t> </a:t>
            </a:r>
            <a:r>
              <a:rPr sz="2800" spc="-15" dirty="0" smtClean="0">
                <a:latin typeface="Calibri"/>
                <a:cs typeface="Calibri"/>
              </a:rPr>
              <a:t>p</a:t>
            </a:r>
            <a:r>
              <a:rPr sz="2800" spc="0" dirty="0" smtClean="0">
                <a:latin typeface="Calibri"/>
                <a:cs typeface="Calibri"/>
              </a:rPr>
              <a:t>e</a:t>
            </a:r>
            <a:r>
              <a:rPr sz="2800" spc="5" dirty="0" smtClean="0">
                <a:latin typeface="Calibri"/>
                <a:cs typeface="Calibri"/>
              </a:rPr>
              <a:t>r</a:t>
            </a:r>
            <a:r>
              <a:rPr sz="2800" spc="0" dirty="0" smtClean="0">
                <a:latin typeface="Calibri"/>
                <a:cs typeface="Calibri"/>
              </a:rPr>
              <a:t>-f</a:t>
            </a:r>
            <a:r>
              <a:rPr sz="2800" spc="5" dirty="0" smtClean="0">
                <a:latin typeface="Calibri"/>
                <a:cs typeface="Calibri"/>
              </a:rPr>
              <a:t>l</a:t>
            </a:r>
            <a:r>
              <a:rPr sz="2800" spc="0" dirty="0" smtClean="0">
                <a:latin typeface="Calibri"/>
                <a:cs typeface="Calibri"/>
              </a:rPr>
              <a:t>ow</a:t>
            </a:r>
            <a:r>
              <a:rPr sz="2800" spc="-70" dirty="0" smtClean="0">
                <a:latin typeface="Calibri"/>
                <a:cs typeface="Calibri"/>
              </a:rPr>
              <a:t> </a:t>
            </a:r>
            <a:r>
              <a:rPr sz="2800" spc="-20" dirty="0" smtClean="0">
                <a:latin typeface="Calibri"/>
                <a:cs typeface="Calibri"/>
              </a:rPr>
              <a:t>s</a:t>
            </a:r>
            <a:r>
              <a:rPr sz="2800" spc="-30" dirty="0" smtClean="0">
                <a:latin typeface="Calibri"/>
                <a:cs typeface="Calibri"/>
              </a:rPr>
              <a:t>tat</a:t>
            </a:r>
            <a:r>
              <a:rPr sz="2800" spc="0" dirty="0" smtClean="0">
                <a:latin typeface="Calibri"/>
                <a:cs typeface="Calibri"/>
              </a:rPr>
              <a:t>e</a:t>
            </a:r>
            <a:r>
              <a:rPr sz="2800" spc="-40" dirty="0" smtClean="0">
                <a:latin typeface="Calibri"/>
                <a:cs typeface="Calibri"/>
              </a:rPr>
              <a:t> f</a:t>
            </a:r>
            <a:r>
              <a:rPr sz="2800" spc="0" dirty="0" smtClean="0">
                <a:latin typeface="Calibri"/>
                <a:cs typeface="Calibri"/>
              </a:rPr>
              <a:t>or</a:t>
            </a:r>
            <a:r>
              <a:rPr sz="2800" spc="-25" dirty="0" smtClean="0">
                <a:latin typeface="Calibri"/>
                <a:cs typeface="Calibri"/>
              </a:rPr>
              <a:t> </a:t>
            </a:r>
            <a:r>
              <a:rPr sz="2800" spc="0" dirty="0" smtClean="0">
                <a:latin typeface="Calibri"/>
                <a:cs typeface="Calibri"/>
              </a:rPr>
              <a:t>5</a:t>
            </a:r>
            <a:r>
              <a:rPr sz="2800" spc="-15" dirty="0" smtClean="0">
                <a:latin typeface="Calibri"/>
                <a:cs typeface="Calibri"/>
              </a:rPr>
              <a:t>0</a:t>
            </a:r>
            <a:r>
              <a:rPr sz="2800" spc="0" dirty="0" smtClean="0">
                <a:latin typeface="Calibri"/>
                <a:cs typeface="Calibri"/>
              </a:rPr>
              <a:t>0</a:t>
            </a:r>
            <a:r>
              <a:rPr sz="2800" spc="30" dirty="0" smtClean="0">
                <a:latin typeface="Calibri"/>
                <a:cs typeface="Calibri"/>
              </a:rPr>
              <a:t> </a:t>
            </a:r>
            <a:r>
              <a:rPr sz="2800" spc="0" dirty="0" smtClean="0">
                <a:latin typeface="Calibri"/>
                <a:cs typeface="Calibri"/>
              </a:rPr>
              <a:t>f</a:t>
            </a:r>
            <a:r>
              <a:rPr sz="2800" spc="5" dirty="0" smtClean="0">
                <a:latin typeface="Calibri"/>
                <a:cs typeface="Calibri"/>
              </a:rPr>
              <a:t>l</a:t>
            </a:r>
            <a:r>
              <a:rPr sz="2800" spc="0" dirty="0" smtClean="0">
                <a:latin typeface="Calibri"/>
                <a:cs typeface="Calibri"/>
              </a:rPr>
              <a:t>ows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5" name="object 8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96035">
              <a:lnSpc>
                <a:spcPct val="100000"/>
              </a:lnSpc>
            </a:pPr>
            <a:r>
              <a:rPr sz="4400" b="1" spc="-155" dirty="0" smtClean="0">
                <a:solidFill>
                  <a:srgbClr val="E36C09"/>
                </a:solidFill>
                <a:latin typeface="Calibri"/>
                <a:cs typeface="Calibri"/>
              </a:rPr>
              <a:t>E</a:t>
            </a:r>
            <a:r>
              <a:rPr sz="4400" b="1" spc="-90" dirty="0" smtClean="0">
                <a:solidFill>
                  <a:srgbClr val="E36C09"/>
                </a:solidFill>
                <a:latin typeface="Calibri"/>
                <a:cs typeface="Calibri"/>
              </a:rPr>
              <a:t>v</a:t>
            </a:r>
            <a:r>
              <a:rPr sz="4400" b="1" spc="-20" dirty="0" smtClean="0">
                <a:solidFill>
                  <a:srgbClr val="E36C09"/>
                </a:solidFill>
                <a:latin typeface="Calibri"/>
                <a:cs typeface="Calibri"/>
              </a:rPr>
              <a:t>al</a:t>
            </a:r>
            <a:r>
              <a:rPr sz="4400" b="1" spc="-40" dirty="0" smtClean="0">
                <a:solidFill>
                  <a:srgbClr val="E36C09"/>
                </a:solidFill>
                <a:latin typeface="Calibri"/>
                <a:cs typeface="Calibri"/>
              </a:rPr>
              <a:t>u</a:t>
            </a:r>
            <a:r>
              <a:rPr sz="4400" b="1" spc="-85" dirty="0" smtClean="0">
                <a:solidFill>
                  <a:srgbClr val="E36C09"/>
                </a:solidFill>
                <a:latin typeface="Calibri"/>
                <a:cs typeface="Calibri"/>
              </a:rPr>
              <a:t>a</a:t>
            </a:r>
            <a:r>
              <a:rPr sz="4400" b="1" spc="-20" dirty="0" smtClean="0">
                <a:solidFill>
                  <a:srgbClr val="E36C09"/>
                </a:solidFill>
                <a:latin typeface="Calibri"/>
                <a:cs typeface="Calibri"/>
              </a:rPr>
              <a:t>t</a:t>
            </a:r>
            <a:r>
              <a:rPr sz="4400" b="1" spc="-25" dirty="0" smtClean="0">
                <a:solidFill>
                  <a:srgbClr val="E36C09"/>
                </a:solidFill>
                <a:latin typeface="Calibri"/>
                <a:cs typeface="Calibri"/>
              </a:rPr>
              <a:t>io</a:t>
            </a:r>
            <a:r>
              <a:rPr sz="4400" b="1" spc="-45" dirty="0" smtClean="0">
                <a:solidFill>
                  <a:srgbClr val="E36C09"/>
                </a:solidFill>
                <a:latin typeface="Calibri"/>
                <a:cs typeface="Calibri"/>
              </a:rPr>
              <a:t>n</a:t>
            </a:r>
            <a:r>
              <a:rPr sz="4400" b="1" spc="-15" dirty="0" smtClean="0">
                <a:solidFill>
                  <a:srgbClr val="E36C09"/>
                </a:solidFill>
                <a:latin typeface="Calibri"/>
                <a:cs typeface="Calibri"/>
              </a:rPr>
              <a:t>:</a:t>
            </a:r>
            <a:r>
              <a:rPr sz="4400" b="1" spc="65" dirty="0" smtClean="0">
                <a:solidFill>
                  <a:srgbClr val="E36C09"/>
                </a:solidFill>
                <a:latin typeface="Calibri"/>
                <a:cs typeface="Calibri"/>
              </a:rPr>
              <a:t> </a:t>
            </a:r>
            <a:r>
              <a:rPr sz="4400" b="1" spc="-25" dirty="0" smtClean="0">
                <a:solidFill>
                  <a:srgbClr val="E36C09"/>
                </a:solidFill>
                <a:latin typeface="Calibri"/>
                <a:cs typeface="Calibri"/>
              </a:rPr>
              <a:t>o</a:t>
            </a:r>
            <a:r>
              <a:rPr sz="4400" b="1" spc="-45" dirty="0" smtClean="0">
                <a:solidFill>
                  <a:srgbClr val="E36C09"/>
                </a:solidFill>
                <a:latin typeface="Calibri"/>
                <a:cs typeface="Calibri"/>
              </a:rPr>
              <a:t>p</a:t>
            </a:r>
            <a:r>
              <a:rPr sz="4400" b="1" spc="-30" dirty="0" smtClean="0">
                <a:solidFill>
                  <a:srgbClr val="E36C09"/>
                </a:solidFill>
                <a:latin typeface="Calibri"/>
                <a:cs typeface="Calibri"/>
              </a:rPr>
              <a:t>e</a:t>
            </a:r>
            <a:r>
              <a:rPr sz="4400" b="1" spc="-100" dirty="0" smtClean="0">
                <a:solidFill>
                  <a:srgbClr val="E36C09"/>
                </a:solidFill>
                <a:latin typeface="Calibri"/>
                <a:cs typeface="Calibri"/>
              </a:rPr>
              <a:t>r</a:t>
            </a:r>
            <a:r>
              <a:rPr sz="4400" b="1" spc="-85" dirty="0" smtClean="0">
                <a:solidFill>
                  <a:srgbClr val="E36C09"/>
                </a:solidFill>
                <a:latin typeface="Calibri"/>
                <a:cs typeface="Calibri"/>
              </a:rPr>
              <a:t>a</a:t>
            </a:r>
            <a:r>
              <a:rPr sz="4400" b="1" spc="-20" dirty="0" smtClean="0">
                <a:solidFill>
                  <a:srgbClr val="E36C09"/>
                </a:solidFill>
                <a:latin typeface="Calibri"/>
                <a:cs typeface="Calibri"/>
              </a:rPr>
              <a:t>t</a:t>
            </a:r>
            <a:r>
              <a:rPr sz="4400" b="1" spc="-25" dirty="0" smtClean="0">
                <a:solidFill>
                  <a:srgbClr val="E36C09"/>
                </a:solidFill>
                <a:latin typeface="Calibri"/>
                <a:cs typeface="Calibri"/>
              </a:rPr>
              <a:t>io</a:t>
            </a:r>
            <a:r>
              <a:rPr sz="4400" b="1" spc="-45" dirty="0" smtClean="0">
                <a:solidFill>
                  <a:srgbClr val="E36C09"/>
                </a:solidFill>
                <a:latin typeface="Calibri"/>
                <a:cs typeface="Calibri"/>
              </a:rPr>
              <a:t>n</a:t>
            </a:r>
            <a:r>
              <a:rPr sz="4400" b="1" spc="-20" dirty="0" smtClean="0">
                <a:solidFill>
                  <a:srgbClr val="E36C09"/>
                </a:solidFill>
                <a:latin typeface="Calibri"/>
                <a:cs typeface="Calibri"/>
              </a:rPr>
              <a:t>s</a:t>
            </a:r>
            <a:endParaRPr sz="4400" dirty="0">
              <a:latin typeface="Calibri"/>
              <a:cs typeface="Calibri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1408302" y="2665221"/>
            <a:ext cx="1406525" cy="11258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-1905" algn="ctr">
              <a:lnSpc>
                <a:spcPct val="100000"/>
              </a:lnSpc>
              <a:tabLst>
                <a:tab pos="927100" algn="l"/>
              </a:tabLst>
            </a:pPr>
            <a:r>
              <a:rPr sz="2400" b="1" spc="-55" dirty="0" smtClean="0">
                <a:latin typeface="Calibri"/>
                <a:cs typeface="Calibri"/>
              </a:rPr>
              <a:t>P</a:t>
            </a:r>
            <a:r>
              <a:rPr sz="2400" b="1" spc="-25" dirty="0" smtClean="0">
                <a:latin typeface="Calibri"/>
                <a:cs typeface="Calibri"/>
              </a:rPr>
              <a:t>a</a:t>
            </a:r>
            <a:r>
              <a:rPr sz="2400" b="1" spc="0" dirty="0" smtClean="0">
                <a:latin typeface="Calibri"/>
                <a:cs typeface="Calibri"/>
              </a:rPr>
              <a:t>c</a:t>
            </a:r>
            <a:r>
              <a:rPr sz="2400" b="1" spc="-70" dirty="0" smtClean="0">
                <a:latin typeface="Calibri"/>
                <a:cs typeface="Calibri"/>
              </a:rPr>
              <a:t>k</a:t>
            </a:r>
            <a:r>
              <a:rPr sz="2400" b="1" spc="-35" dirty="0" smtClean="0">
                <a:latin typeface="Calibri"/>
                <a:cs typeface="Calibri"/>
              </a:rPr>
              <a:t>e</a:t>
            </a:r>
            <a:r>
              <a:rPr sz="2400" b="1" spc="-10" dirty="0" smtClean="0">
                <a:latin typeface="Calibri"/>
                <a:cs typeface="Calibri"/>
              </a:rPr>
              <a:t>ts </a:t>
            </a:r>
            <a:r>
              <a:rPr lang="en-US" sz="2400" b="1" spc="-10" dirty="0" smtClean="0">
                <a:latin typeface="Calibri"/>
                <a:cs typeface="Calibri"/>
              </a:rPr>
              <a:t/>
            </a:r>
            <a:br>
              <a:rPr lang="en-US" sz="2400" b="1" spc="-10" dirty="0" smtClean="0">
                <a:latin typeface="Calibri"/>
                <a:cs typeface="Calibri"/>
              </a:rPr>
            </a:br>
            <a:r>
              <a:rPr sz="2400" b="1" spc="-10" dirty="0" smtClean="0">
                <a:latin typeface="Calibri"/>
                <a:cs typeface="Calibri"/>
              </a:rPr>
              <a:t>drop</a:t>
            </a:r>
            <a:r>
              <a:rPr sz="2400" b="1" spc="5" dirty="0" smtClean="0">
                <a:latin typeface="Calibri"/>
                <a:cs typeface="Calibri"/>
              </a:rPr>
              <a:t>p</a:t>
            </a:r>
            <a:r>
              <a:rPr sz="2400" b="1" spc="-10" dirty="0" smtClean="0">
                <a:latin typeface="Calibri"/>
                <a:cs typeface="Calibri"/>
              </a:rPr>
              <a:t>e</a:t>
            </a:r>
            <a:r>
              <a:rPr sz="2400" b="1" spc="0" dirty="0" smtClean="0">
                <a:latin typeface="Calibri"/>
                <a:cs typeface="Calibri"/>
              </a:rPr>
              <a:t>d! </a:t>
            </a:r>
            <a:r>
              <a:rPr sz="2400" b="1" spc="-10" dirty="0" smtClean="0">
                <a:latin typeface="Calibri"/>
                <a:cs typeface="Calibri"/>
              </a:rPr>
              <a:t>68</a:t>
            </a:r>
            <a:r>
              <a:rPr sz="2400" b="1" spc="-15" dirty="0" smtClean="0">
                <a:latin typeface="Calibri"/>
                <a:cs typeface="Calibri"/>
              </a:rPr>
              <a:t>6	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87" name="object 87"/>
          <p:cNvSpPr/>
          <p:nvPr/>
        </p:nvSpPr>
        <p:spPr>
          <a:xfrm>
            <a:off x="1472183" y="3709415"/>
            <a:ext cx="316991" cy="4328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1571625" y="3733800"/>
            <a:ext cx="117982" cy="228600"/>
          </a:xfrm>
          <a:custGeom>
            <a:avLst/>
            <a:gdLst/>
            <a:ahLst/>
            <a:cxnLst/>
            <a:rect l="l" t="t" r="r" b="b"/>
            <a:pathLst>
              <a:path w="117982" h="228600">
                <a:moveTo>
                  <a:pt x="14224" y="112775"/>
                </a:moveTo>
                <a:lnTo>
                  <a:pt x="8128" y="116331"/>
                </a:lnTo>
                <a:lnTo>
                  <a:pt x="2031" y="119761"/>
                </a:lnTo>
                <a:lnTo>
                  <a:pt x="0" y="127635"/>
                </a:lnTo>
                <a:lnTo>
                  <a:pt x="3556" y="133604"/>
                </a:lnTo>
                <a:lnTo>
                  <a:pt x="58927" y="228600"/>
                </a:lnTo>
                <a:lnTo>
                  <a:pt x="73618" y="203454"/>
                </a:lnTo>
                <a:lnTo>
                  <a:pt x="46228" y="203454"/>
                </a:lnTo>
                <a:lnTo>
                  <a:pt x="46228" y="156391"/>
                </a:lnTo>
                <a:lnTo>
                  <a:pt x="21971" y="114807"/>
                </a:lnTo>
                <a:lnTo>
                  <a:pt x="14224" y="112775"/>
                </a:lnTo>
                <a:close/>
              </a:path>
              <a:path w="117982" h="228600">
                <a:moveTo>
                  <a:pt x="46228" y="156391"/>
                </a:moveTo>
                <a:lnTo>
                  <a:pt x="46228" y="203454"/>
                </a:lnTo>
                <a:lnTo>
                  <a:pt x="71627" y="203454"/>
                </a:lnTo>
                <a:lnTo>
                  <a:pt x="71627" y="197104"/>
                </a:lnTo>
                <a:lnTo>
                  <a:pt x="48006" y="197104"/>
                </a:lnTo>
                <a:lnTo>
                  <a:pt x="58991" y="178271"/>
                </a:lnTo>
                <a:lnTo>
                  <a:pt x="46228" y="156391"/>
                </a:lnTo>
                <a:close/>
              </a:path>
              <a:path w="117982" h="228600">
                <a:moveTo>
                  <a:pt x="103758" y="112775"/>
                </a:moveTo>
                <a:lnTo>
                  <a:pt x="96012" y="114807"/>
                </a:lnTo>
                <a:lnTo>
                  <a:pt x="71627" y="156609"/>
                </a:lnTo>
                <a:lnTo>
                  <a:pt x="71627" y="203454"/>
                </a:lnTo>
                <a:lnTo>
                  <a:pt x="73618" y="203454"/>
                </a:lnTo>
                <a:lnTo>
                  <a:pt x="114426" y="133604"/>
                </a:lnTo>
                <a:lnTo>
                  <a:pt x="117982" y="127635"/>
                </a:lnTo>
                <a:lnTo>
                  <a:pt x="115824" y="119761"/>
                </a:lnTo>
                <a:lnTo>
                  <a:pt x="103758" y="112775"/>
                </a:lnTo>
                <a:close/>
              </a:path>
              <a:path w="117982" h="228600">
                <a:moveTo>
                  <a:pt x="58991" y="178271"/>
                </a:moveTo>
                <a:lnTo>
                  <a:pt x="48006" y="197104"/>
                </a:lnTo>
                <a:lnTo>
                  <a:pt x="69976" y="197104"/>
                </a:lnTo>
                <a:lnTo>
                  <a:pt x="58991" y="178271"/>
                </a:lnTo>
                <a:close/>
              </a:path>
              <a:path w="117982" h="228600">
                <a:moveTo>
                  <a:pt x="71627" y="156609"/>
                </a:moveTo>
                <a:lnTo>
                  <a:pt x="58991" y="178271"/>
                </a:lnTo>
                <a:lnTo>
                  <a:pt x="69976" y="197104"/>
                </a:lnTo>
                <a:lnTo>
                  <a:pt x="71627" y="197104"/>
                </a:lnTo>
                <a:lnTo>
                  <a:pt x="71627" y="156609"/>
                </a:lnTo>
                <a:close/>
              </a:path>
              <a:path w="117982" h="228600">
                <a:moveTo>
                  <a:pt x="71627" y="0"/>
                </a:moveTo>
                <a:lnTo>
                  <a:pt x="46228" y="0"/>
                </a:lnTo>
                <a:lnTo>
                  <a:pt x="46228" y="156391"/>
                </a:lnTo>
                <a:lnTo>
                  <a:pt x="58991" y="178271"/>
                </a:lnTo>
                <a:lnTo>
                  <a:pt x="71627" y="156609"/>
                </a:lnTo>
                <a:lnTo>
                  <a:pt x="7162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2383535" y="3709415"/>
            <a:ext cx="320039" cy="6614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2484882" y="3733800"/>
            <a:ext cx="117982" cy="457200"/>
          </a:xfrm>
          <a:custGeom>
            <a:avLst/>
            <a:gdLst/>
            <a:ahLst/>
            <a:cxnLst/>
            <a:rect l="l" t="t" r="r" b="b"/>
            <a:pathLst>
              <a:path w="117982" h="457200">
                <a:moveTo>
                  <a:pt x="14224" y="341375"/>
                </a:moveTo>
                <a:lnTo>
                  <a:pt x="8128" y="344931"/>
                </a:lnTo>
                <a:lnTo>
                  <a:pt x="2031" y="348361"/>
                </a:lnTo>
                <a:lnTo>
                  <a:pt x="0" y="356235"/>
                </a:lnTo>
                <a:lnTo>
                  <a:pt x="3556" y="362204"/>
                </a:lnTo>
                <a:lnTo>
                  <a:pt x="58928" y="457200"/>
                </a:lnTo>
                <a:lnTo>
                  <a:pt x="73618" y="432054"/>
                </a:lnTo>
                <a:lnTo>
                  <a:pt x="46228" y="432054"/>
                </a:lnTo>
                <a:lnTo>
                  <a:pt x="46228" y="384991"/>
                </a:lnTo>
                <a:lnTo>
                  <a:pt x="21970" y="343407"/>
                </a:lnTo>
                <a:lnTo>
                  <a:pt x="14224" y="341375"/>
                </a:lnTo>
                <a:close/>
              </a:path>
              <a:path w="117982" h="457200">
                <a:moveTo>
                  <a:pt x="46228" y="384991"/>
                </a:moveTo>
                <a:lnTo>
                  <a:pt x="46228" y="432054"/>
                </a:lnTo>
                <a:lnTo>
                  <a:pt x="71628" y="432054"/>
                </a:lnTo>
                <a:lnTo>
                  <a:pt x="71628" y="425704"/>
                </a:lnTo>
                <a:lnTo>
                  <a:pt x="48006" y="425704"/>
                </a:lnTo>
                <a:lnTo>
                  <a:pt x="58991" y="406871"/>
                </a:lnTo>
                <a:lnTo>
                  <a:pt x="46228" y="384991"/>
                </a:lnTo>
                <a:close/>
              </a:path>
              <a:path w="117982" h="457200">
                <a:moveTo>
                  <a:pt x="103759" y="341375"/>
                </a:moveTo>
                <a:lnTo>
                  <a:pt x="96012" y="343407"/>
                </a:lnTo>
                <a:lnTo>
                  <a:pt x="71754" y="384991"/>
                </a:lnTo>
                <a:lnTo>
                  <a:pt x="71628" y="432054"/>
                </a:lnTo>
                <a:lnTo>
                  <a:pt x="73618" y="432054"/>
                </a:lnTo>
                <a:lnTo>
                  <a:pt x="114426" y="362204"/>
                </a:lnTo>
                <a:lnTo>
                  <a:pt x="117982" y="356235"/>
                </a:lnTo>
                <a:lnTo>
                  <a:pt x="115950" y="348361"/>
                </a:lnTo>
                <a:lnTo>
                  <a:pt x="109855" y="344931"/>
                </a:lnTo>
                <a:lnTo>
                  <a:pt x="103759" y="341375"/>
                </a:lnTo>
                <a:close/>
              </a:path>
              <a:path w="117982" h="457200">
                <a:moveTo>
                  <a:pt x="58991" y="406871"/>
                </a:moveTo>
                <a:lnTo>
                  <a:pt x="48006" y="425704"/>
                </a:lnTo>
                <a:lnTo>
                  <a:pt x="69976" y="425704"/>
                </a:lnTo>
                <a:lnTo>
                  <a:pt x="58991" y="406871"/>
                </a:lnTo>
                <a:close/>
              </a:path>
              <a:path w="117982" h="457200">
                <a:moveTo>
                  <a:pt x="71628" y="385209"/>
                </a:moveTo>
                <a:lnTo>
                  <a:pt x="58991" y="406871"/>
                </a:lnTo>
                <a:lnTo>
                  <a:pt x="69976" y="425704"/>
                </a:lnTo>
                <a:lnTo>
                  <a:pt x="71628" y="425704"/>
                </a:lnTo>
                <a:lnTo>
                  <a:pt x="71628" y="385209"/>
                </a:lnTo>
                <a:close/>
              </a:path>
              <a:path w="117982" h="457200">
                <a:moveTo>
                  <a:pt x="71628" y="0"/>
                </a:moveTo>
                <a:lnTo>
                  <a:pt x="46228" y="0"/>
                </a:lnTo>
                <a:lnTo>
                  <a:pt x="46354" y="385209"/>
                </a:lnTo>
                <a:lnTo>
                  <a:pt x="58991" y="406871"/>
                </a:lnTo>
                <a:lnTo>
                  <a:pt x="71628" y="385209"/>
                </a:lnTo>
                <a:lnTo>
                  <a:pt x="7162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" name="object 91"/>
          <p:cNvSpPr txBox="1"/>
          <p:nvPr/>
        </p:nvSpPr>
        <p:spPr>
          <a:xfrm>
            <a:off x="6253098" y="2162302"/>
            <a:ext cx="1508760" cy="7594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 smtClean="0">
                <a:latin typeface="Calibri"/>
                <a:cs typeface="Calibri"/>
              </a:rPr>
              <a:t>8</a:t>
            </a:r>
            <a:r>
              <a:rPr sz="2400" b="1" spc="10" dirty="0" smtClean="0">
                <a:latin typeface="Calibri"/>
                <a:cs typeface="Calibri"/>
              </a:rPr>
              <a:t>8</a:t>
            </a:r>
            <a:r>
              <a:rPr sz="2400" b="1" spc="0" dirty="0" smtClean="0">
                <a:latin typeface="Calibri"/>
                <a:cs typeface="Calibri"/>
              </a:rPr>
              <a:t>1</a:t>
            </a:r>
            <a:r>
              <a:rPr sz="2400" b="1" spc="-60" dirty="0" smtClean="0">
                <a:latin typeface="Calibri"/>
                <a:cs typeface="Calibri"/>
              </a:rPr>
              <a:t> </a:t>
            </a:r>
            <a:r>
              <a:rPr sz="2400" b="1" spc="0" dirty="0" smtClean="0">
                <a:latin typeface="Calibri"/>
                <a:cs typeface="Calibri"/>
              </a:rPr>
              <a:t>pac</a:t>
            </a:r>
            <a:r>
              <a:rPr sz="2400" b="1" spc="-75" dirty="0" smtClean="0">
                <a:latin typeface="Calibri"/>
                <a:cs typeface="Calibri"/>
              </a:rPr>
              <a:t>k</a:t>
            </a:r>
            <a:r>
              <a:rPr sz="2400" b="1" spc="-35" dirty="0" smtClean="0">
                <a:latin typeface="Calibri"/>
                <a:cs typeface="Calibri"/>
              </a:rPr>
              <a:t>e</a:t>
            </a:r>
            <a:r>
              <a:rPr sz="2400" b="1" spc="0" dirty="0" smtClean="0">
                <a:latin typeface="Calibri"/>
                <a:cs typeface="Calibri"/>
              </a:rPr>
              <a:t>ts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b="1" spc="-5" dirty="0" smtClean="0">
                <a:latin typeface="Calibri"/>
                <a:cs typeface="Calibri"/>
              </a:rPr>
              <a:t>i</a:t>
            </a:r>
            <a:r>
              <a:rPr sz="2400" b="1" spc="-15" dirty="0" smtClean="0">
                <a:latin typeface="Calibri"/>
                <a:cs typeface="Calibri"/>
              </a:rPr>
              <a:t>n</a:t>
            </a:r>
            <a:r>
              <a:rPr sz="2400" b="1" spc="-35" dirty="0" smtClean="0">
                <a:latin typeface="Calibri"/>
                <a:cs typeface="Calibri"/>
              </a:rPr>
              <a:t> </a:t>
            </a:r>
            <a:r>
              <a:rPr sz="2400" b="1" spc="-10" dirty="0" smtClean="0">
                <a:latin typeface="Calibri"/>
                <a:cs typeface="Calibri"/>
              </a:rPr>
              <a:t>e</a:t>
            </a:r>
            <a:r>
              <a:rPr sz="2400" b="1" spc="-35" dirty="0" smtClean="0">
                <a:latin typeface="Calibri"/>
                <a:cs typeface="Calibri"/>
              </a:rPr>
              <a:t>v</a:t>
            </a:r>
            <a:r>
              <a:rPr sz="2400" b="1" spc="-10" dirty="0" smtClean="0">
                <a:latin typeface="Calibri"/>
                <a:cs typeface="Calibri"/>
              </a:rPr>
              <a:t>e</a:t>
            </a:r>
            <a:r>
              <a:rPr sz="2400" b="1" spc="-35" dirty="0" smtClean="0">
                <a:latin typeface="Calibri"/>
                <a:cs typeface="Calibri"/>
              </a:rPr>
              <a:t>n</a:t>
            </a:r>
            <a:r>
              <a:rPr sz="2400" b="1" spc="-10" dirty="0" smtClean="0">
                <a:latin typeface="Calibri"/>
                <a:cs typeface="Calibri"/>
              </a:rPr>
              <a:t>ts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92" name="object 92"/>
          <p:cNvSpPr/>
          <p:nvPr/>
        </p:nvSpPr>
        <p:spPr>
          <a:xfrm>
            <a:off x="6470903" y="2840735"/>
            <a:ext cx="316992" cy="5394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6600190" y="2866135"/>
            <a:ext cx="135000" cy="334263"/>
          </a:xfrm>
          <a:custGeom>
            <a:avLst/>
            <a:gdLst/>
            <a:ahLst/>
            <a:cxnLst/>
            <a:rect l="l" t="t" r="r" b="b"/>
            <a:pathLst>
              <a:path w="135000" h="334263">
                <a:moveTo>
                  <a:pt x="17652" y="210565"/>
                </a:moveTo>
                <a:lnTo>
                  <a:pt x="4063" y="214122"/>
                </a:lnTo>
                <a:lnTo>
                  <a:pt x="0" y="220979"/>
                </a:lnTo>
                <a:lnTo>
                  <a:pt x="29209" y="334263"/>
                </a:lnTo>
                <a:lnTo>
                  <a:pt x="50668" y="313563"/>
                </a:lnTo>
                <a:lnTo>
                  <a:pt x="48259" y="313563"/>
                </a:lnTo>
                <a:lnTo>
                  <a:pt x="23875" y="306577"/>
                </a:lnTo>
                <a:lnTo>
                  <a:pt x="36632" y="261492"/>
                </a:lnTo>
                <a:lnTo>
                  <a:pt x="26166" y="220979"/>
                </a:lnTo>
                <a:lnTo>
                  <a:pt x="24637" y="214629"/>
                </a:lnTo>
                <a:lnTo>
                  <a:pt x="17652" y="210565"/>
                </a:lnTo>
                <a:close/>
              </a:path>
              <a:path w="135000" h="334263">
                <a:moveTo>
                  <a:pt x="36632" y="261492"/>
                </a:moveTo>
                <a:lnTo>
                  <a:pt x="23875" y="306577"/>
                </a:lnTo>
                <a:lnTo>
                  <a:pt x="48259" y="313563"/>
                </a:lnTo>
                <a:lnTo>
                  <a:pt x="50128" y="306959"/>
                </a:lnTo>
                <a:lnTo>
                  <a:pt x="48386" y="306959"/>
                </a:lnTo>
                <a:lnTo>
                  <a:pt x="27304" y="300863"/>
                </a:lnTo>
                <a:lnTo>
                  <a:pt x="42919" y="285810"/>
                </a:lnTo>
                <a:lnTo>
                  <a:pt x="36632" y="261492"/>
                </a:lnTo>
                <a:close/>
              </a:path>
              <a:path w="135000" h="334263">
                <a:moveTo>
                  <a:pt x="95757" y="234823"/>
                </a:moveTo>
                <a:lnTo>
                  <a:pt x="90804" y="239649"/>
                </a:lnTo>
                <a:lnTo>
                  <a:pt x="61059" y="268323"/>
                </a:lnTo>
                <a:lnTo>
                  <a:pt x="48259" y="313563"/>
                </a:lnTo>
                <a:lnTo>
                  <a:pt x="50668" y="313563"/>
                </a:lnTo>
                <a:lnTo>
                  <a:pt x="108330" y="257937"/>
                </a:lnTo>
                <a:lnTo>
                  <a:pt x="113410" y="253111"/>
                </a:lnTo>
                <a:lnTo>
                  <a:pt x="113537" y="245110"/>
                </a:lnTo>
                <a:lnTo>
                  <a:pt x="103885" y="234950"/>
                </a:lnTo>
                <a:lnTo>
                  <a:pt x="95757" y="234823"/>
                </a:lnTo>
                <a:close/>
              </a:path>
              <a:path w="135000" h="334263">
                <a:moveTo>
                  <a:pt x="42919" y="285810"/>
                </a:moveTo>
                <a:lnTo>
                  <a:pt x="27304" y="300863"/>
                </a:lnTo>
                <a:lnTo>
                  <a:pt x="48386" y="306959"/>
                </a:lnTo>
                <a:lnTo>
                  <a:pt x="42919" y="285810"/>
                </a:lnTo>
                <a:close/>
              </a:path>
              <a:path w="135000" h="334263">
                <a:moveTo>
                  <a:pt x="61059" y="268323"/>
                </a:moveTo>
                <a:lnTo>
                  <a:pt x="42919" y="285810"/>
                </a:lnTo>
                <a:lnTo>
                  <a:pt x="48386" y="306959"/>
                </a:lnTo>
                <a:lnTo>
                  <a:pt x="50128" y="306959"/>
                </a:lnTo>
                <a:lnTo>
                  <a:pt x="61059" y="268323"/>
                </a:lnTo>
                <a:close/>
              </a:path>
              <a:path w="135000" h="334263">
                <a:moveTo>
                  <a:pt x="110616" y="0"/>
                </a:moveTo>
                <a:lnTo>
                  <a:pt x="36632" y="261492"/>
                </a:lnTo>
                <a:lnTo>
                  <a:pt x="42919" y="285810"/>
                </a:lnTo>
                <a:lnTo>
                  <a:pt x="61059" y="268323"/>
                </a:lnTo>
                <a:lnTo>
                  <a:pt x="135000" y="6985"/>
                </a:lnTo>
                <a:lnTo>
                  <a:pt x="11061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7488935" y="2703576"/>
            <a:ext cx="441959" cy="52425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7533513" y="2728467"/>
            <a:ext cx="238886" cy="319532"/>
          </a:xfrm>
          <a:custGeom>
            <a:avLst/>
            <a:gdLst/>
            <a:ahLst/>
            <a:cxnLst/>
            <a:rect l="l" t="t" r="r" b="b"/>
            <a:pathLst>
              <a:path w="238886" h="319532">
                <a:moveTo>
                  <a:pt x="141731" y="249555"/>
                </a:moveTo>
                <a:lnTo>
                  <a:pt x="134238" y="252603"/>
                </a:lnTo>
                <a:lnTo>
                  <a:pt x="131444" y="258953"/>
                </a:lnTo>
                <a:lnTo>
                  <a:pt x="128650" y="265430"/>
                </a:lnTo>
                <a:lnTo>
                  <a:pt x="131571" y="272923"/>
                </a:lnTo>
                <a:lnTo>
                  <a:pt x="238886" y="319532"/>
                </a:lnTo>
                <a:lnTo>
                  <a:pt x="237546" y="306705"/>
                </a:lnTo>
                <a:lnTo>
                  <a:pt x="213740" y="306705"/>
                </a:lnTo>
                <a:lnTo>
                  <a:pt x="185998" y="268841"/>
                </a:lnTo>
                <a:lnTo>
                  <a:pt x="141731" y="249555"/>
                </a:lnTo>
                <a:close/>
              </a:path>
              <a:path w="238886" h="319532">
                <a:moveTo>
                  <a:pt x="185998" y="268841"/>
                </a:moveTo>
                <a:lnTo>
                  <a:pt x="213740" y="306705"/>
                </a:lnTo>
                <a:lnTo>
                  <a:pt x="222110" y="300609"/>
                </a:lnTo>
                <a:lnTo>
                  <a:pt x="211327" y="300609"/>
                </a:lnTo>
                <a:lnTo>
                  <a:pt x="209066" y="278908"/>
                </a:lnTo>
                <a:lnTo>
                  <a:pt x="185998" y="268841"/>
                </a:lnTo>
                <a:close/>
              </a:path>
              <a:path w="238886" h="319532">
                <a:moveTo>
                  <a:pt x="220471" y="198120"/>
                </a:moveTo>
                <a:lnTo>
                  <a:pt x="206501" y="199644"/>
                </a:lnTo>
                <a:lnTo>
                  <a:pt x="201421" y="205867"/>
                </a:lnTo>
                <a:lnTo>
                  <a:pt x="202183" y="212852"/>
                </a:lnTo>
                <a:lnTo>
                  <a:pt x="206437" y="253670"/>
                </a:lnTo>
                <a:lnTo>
                  <a:pt x="234314" y="291719"/>
                </a:lnTo>
                <a:lnTo>
                  <a:pt x="213740" y="306705"/>
                </a:lnTo>
                <a:lnTo>
                  <a:pt x="237546" y="306705"/>
                </a:lnTo>
                <a:lnTo>
                  <a:pt x="227456" y="210185"/>
                </a:lnTo>
                <a:lnTo>
                  <a:pt x="226694" y="203200"/>
                </a:lnTo>
                <a:lnTo>
                  <a:pt x="220471" y="198120"/>
                </a:lnTo>
                <a:close/>
              </a:path>
              <a:path w="238886" h="319532">
                <a:moveTo>
                  <a:pt x="209066" y="278908"/>
                </a:moveTo>
                <a:lnTo>
                  <a:pt x="211327" y="300609"/>
                </a:lnTo>
                <a:lnTo>
                  <a:pt x="229107" y="287655"/>
                </a:lnTo>
                <a:lnTo>
                  <a:pt x="209066" y="278908"/>
                </a:lnTo>
                <a:close/>
              </a:path>
              <a:path w="238886" h="319532">
                <a:moveTo>
                  <a:pt x="206437" y="253670"/>
                </a:moveTo>
                <a:lnTo>
                  <a:pt x="209066" y="278908"/>
                </a:lnTo>
                <a:lnTo>
                  <a:pt x="229107" y="287655"/>
                </a:lnTo>
                <a:lnTo>
                  <a:pt x="211327" y="300609"/>
                </a:lnTo>
                <a:lnTo>
                  <a:pt x="222110" y="300609"/>
                </a:lnTo>
                <a:lnTo>
                  <a:pt x="234314" y="291719"/>
                </a:lnTo>
                <a:lnTo>
                  <a:pt x="206437" y="253670"/>
                </a:lnTo>
                <a:close/>
              </a:path>
              <a:path w="238886" h="319532">
                <a:moveTo>
                  <a:pt x="20573" y="0"/>
                </a:moveTo>
                <a:lnTo>
                  <a:pt x="0" y="14986"/>
                </a:lnTo>
                <a:lnTo>
                  <a:pt x="185998" y="268841"/>
                </a:lnTo>
                <a:lnTo>
                  <a:pt x="209066" y="278908"/>
                </a:lnTo>
                <a:lnTo>
                  <a:pt x="206437" y="253670"/>
                </a:lnTo>
                <a:lnTo>
                  <a:pt x="2057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316991" y="5358384"/>
            <a:ext cx="4928616" cy="12039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90727" y="5379720"/>
            <a:ext cx="4739640" cy="105156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381000" y="5403341"/>
            <a:ext cx="4800600" cy="1073658"/>
          </a:xfrm>
          <a:custGeom>
            <a:avLst/>
            <a:gdLst/>
            <a:ahLst/>
            <a:cxnLst/>
            <a:rect l="l" t="t" r="r" b="b"/>
            <a:pathLst>
              <a:path w="4800600" h="1073658">
                <a:moveTo>
                  <a:pt x="4621657" y="0"/>
                </a:moveTo>
                <a:lnTo>
                  <a:pt x="178955" y="0"/>
                </a:lnTo>
                <a:lnTo>
                  <a:pt x="165290" y="514"/>
                </a:lnTo>
                <a:lnTo>
                  <a:pt x="123175" y="8866"/>
                </a:lnTo>
                <a:lnTo>
                  <a:pt x="85250" y="26468"/>
                </a:lnTo>
                <a:lnTo>
                  <a:pt x="52772" y="52063"/>
                </a:lnTo>
                <a:lnTo>
                  <a:pt x="26999" y="84392"/>
                </a:lnTo>
                <a:lnTo>
                  <a:pt x="9188" y="122196"/>
                </a:lnTo>
                <a:lnTo>
                  <a:pt x="597" y="164216"/>
                </a:lnTo>
                <a:lnTo>
                  <a:pt x="0" y="178943"/>
                </a:lnTo>
                <a:lnTo>
                  <a:pt x="0" y="894702"/>
                </a:lnTo>
                <a:lnTo>
                  <a:pt x="4993" y="936855"/>
                </a:lnTo>
                <a:lnTo>
                  <a:pt x="19652" y="976315"/>
                </a:lnTo>
                <a:lnTo>
                  <a:pt x="42722" y="1010746"/>
                </a:lnTo>
                <a:lnTo>
                  <a:pt x="72945" y="1038892"/>
                </a:lnTo>
                <a:lnTo>
                  <a:pt x="109066" y="1059495"/>
                </a:lnTo>
                <a:lnTo>
                  <a:pt x="149826" y="1071298"/>
                </a:lnTo>
                <a:lnTo>
                  <a:pt x="178955" y="1073658"/>
                </a:lnTo>
                <a:lnTo>
                  <a:pt x="4621657" y="1073658"/>
                </a:lnTo>
                <a:lnTo>
                  <a:pt x="4663793" y="1068666"/>
                </a:lnTo>
                <a:lnTo>
                  <a:pt x="4703249" y="1054008"/>
                </a:lnTo>
                <a:lnTo>
                  <a:pt x="4737681" y="1030939"/>
                </a:lnTo>
                <a:lnTo>
                  <a:pt x="4765829" y="1000715"/>
                </a:lnTo>
                <a:lnTo>
                  <a:pt x="4786435" y="964593"/>
                </a:lnTo>
                <a:lnTo>
                  <a:pt x="4798240" y="923832"/>
                </a:lnTo>
                <a:lnTo>
                  <a:pt x="4800600" y="894702"/>
                </a:lnTo>
                <a:lnTo>
                  <a:pt x="4800600" y="178943"/>
                </a:lnTo>
                <a:lnTo>
                  <a:pt x="4795609" y="136815"/>
                </a:lnTo>
                <a:lnTo>
                  <a:pt x="4780952" y="97356"/>
                </a:lnTo>
                <a:lnTo>
                  <a:pt x="4757881" y="62922"/>
                </a:lnTo>
                <a:lnTo>
                  <a:pt x="4727657" y="34773"/>
                </a:lnTo>
                <a:lnTo>
                  <a:pt x="4691538" y="14165"/>
                </a:lnTo>
                <a:lnTo>
                  <a:pt x="4650782" y="2359"/>
                </a:lnTo>
                <a:lnTo>
                  <a:pt x="4621657" y="0"/>
                </a:lnTo>
                <a:close/>
              </a:path>
            </a:pathLst>
          </a:custGeom>
          <a:solidFill>
            <a:srgbClr val="F7954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381000" y="5403341"/>
            <a:ext cx="4800600" cy="1073658"/>
          </a:xfrm>
          <a:custGeom>
            <a:avLst/>
            <a:gdLst/>
            <a:ahLst/>
            <a:cxnLst/>
            <a:rect l="l" t="t" r="r" b="b"/>
            <a:pathLst>
              <a:path w="4800600" h="1073658">
                <a:moveTo>
                  <a:pt x="0" y="178943"/>
                </a:moveTo>
                <a:lnTo>
                  <a:pt x="5238" y="135796"/>
                </a:lnTo>
                <a:lnTo>
                  <a:pt x="20115" y="96447"/>
                </a:lnTo>
                <a:lnTo>
                  <a:pt x="43374" y="62153"/>
                </a:lnTo>
                <a:lnTo>
                  <a:pt x="73757" y="34174"/>
                </a:lnTo>
                <a:lnTo>
                  <a:pt x="110006" y="13768"/>
                </a:lnTo>
                <a:lnTo>
                  <a:pt x="150864" y="2192"/>
                </a:lnTo>
                <a:lnTo>
                  <a:pt x="178955" y="0"/>
                </a:lnTo>
                <a:lnTo>
                  <a:pt x="4621657" y="0"/>
                </a:lnTo>
                <a:lnTo>
                  <a:pt x="4636383" y="597"/>
                </a:lnTo>
                <a:lnTo>
                  <a:pt x="4650782" y="2359"/>
                </a:lnTo>
                <a:lnTo>
                  <a:pt x="4691538" y="14165"/>
                </a:lnTo>
                <a:lnTo>
                  <a:pt x="4727657" y="34773"/>
                </a:lnTo>
                <a:lnTo>
                  <a:pt x="4757881" y="62922"/>
                </a:lnTo>
                <a:lnTo>
                  <a:pt x="4780952" y="97356"/>
                </a:lnTo>
                <a:lnTo>
                  <a:pt x="4795609" y="136815"/>
                </a:lnTo>
                <a:lnTo>
                  <a:pt x="4800600" y="178943"/>
                </a:lnTo>
                <a:lnTo>
                  <a:pt x="4800600" y="894702"/>
                </a:lnTo>
                <a:lnTo>
                  <a:pt x="4800002" y="909432"/>
                </a:lnTo>
                <a:lnTo>
                  <a:pt x="4798240" y="923832"/>
                </a:lnTo>
                <a:lnTo>
                  <a:pt x="4786435" y="964593"/>
                </a:lnTo>
                <a:lnTo>
                  <a:pt x="4765829" y="1000715"/>
                </a:lnTo>
                <a:lnTo>
                  <a:pt x="4737681" y="1030939"/>
                </a:lnTo>
                <a:lnTo>
                  <a:pt x="4703249" y="1054008"/>
                </a:lnTo>
                <a:lnTo>
                  <a:pt x="4663793" y="1068666"/>
                </a:lnTo>
                <a:lnTo>
                  <a:pt x="4621657" y="1073658"/>
                </a:lnTo>
                <a:lnTo>
                  <a:pt x="178955" y="1073658"/>
                </a:lnTo>
                <a:lnTo>
                  <a:pt x="164226" y="1073060"/>
                </a:lnTo>
                <a:lnTo>
                  <a:pt x="149826" y="1071298"/>
                </a:lnTo>
                <a:lnTo>
                  <a:pt x="109066" y="1059495"/>
                </a:lnTo>
                <a:lnTo>
                  <a:pt x="72945" y="1038892"/>
                </a:lnTo>
                <a:lnTo>
                  <a:pt x="42722" y="1010746"/>
                </a:lnTo>
                <a:lnTo>
                  <a:pt x="19652" y="976315"/>
                </a:lnTo>
                <a:lnTo>
                  <a:pt x="4993" y="936855"/>
                </a:lnTo>
                <a:lnTo>
                  <a:pt x="0" y="894702"/>
                </a:lnTo>
                <a:lnTo>
                  <a:pt x="0" y="178943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100"/>
          <p:cNvSpPr txBox="1"/>
          <p:nvPr/>
        </p:nvSpPr>
        <p:spPr>
          <a:xfrm>
            <a:off x="738631" y="5492902"/>
            <a:ext cx="4083050" cy="8845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>
              <a:lnSpc>
                <a:spcPct val="100000"/>
              </a:lnSpc>
            </a:pPr>
            <a:r>
              <a:rPr sz="2800" spc="-15" dirty="0" smtClean="0">
                <a:solidFill>
                  <a:srgbClr val="FFFFFF"/>
                </a:solidFill>
                <a:latin typeface="Calibri"/>
                <a:cs typeface="Calibri"/>
              </a:rPr>
              <a:t>Op</a:t>
            </a: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800" spc="-55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800" spc="-30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tions</a:t>
            </a:r>
            <a:r>
              <a:rPr sz="2800" spc="-6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800" spc="-50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800" spc="-2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3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800" spc="-20" dirty="0" smtClean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2800" spc="5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800" spc="-15" dirty="0" smtClean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ie</a:t>
            </a:r>
            <a:r>
              <a:rPr sz="2800" spc="-45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t,</a:t>
            </a:r>
            <a:r>
              <a:rPr sz="2800" spc="-4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5" dirty="0" smtClean="0">
                <a:solidFill>
                  <a:srgbClr val="FFFFFF"/>
                </a:solidFill>
                <a:latin typeface="Calibri"/>
                <a:cs typeface="Calibri"/>
              </a:rPr>
              <a:t>bu</a:t>
            </a: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endParaRPr sz="2800">
              <a:latin typeface="Calibri"/>
              <a:cs typeface="Calibri"/>
            </a:endParaRPr>
          </a:p>
          <a:p>
            <a:pPr marL="1270" algn="ctr">
              <a:lnSpc>
                <a:spcPct val="100000"/>
              </a:lnSpc>
            </a:pPr>
            <a:r>
              <a:rPr sz="2800" dirty="0" smtClean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2800" spc="-15" dirty="0" smtClean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800" spc="-45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800" spc="-40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800" spc="-30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800" spc="-15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800" spc="-5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40" dirty="0" smtClean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ome</a:t>
            </a:r>
            <a:r>
              <a:rPr sz="2800" spc="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30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800" spc="-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800" spc="-1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40" dirty="0" smtClean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800" spc="-10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t!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7396353" y="5265673"/>
            <a:ext cx="1243330" cy="3937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400" b="1" spc="-10" dirty="0" smtClean="0">
                <a:latin typeface="Calibri"/>
                <a:cs typeface="Calibri"/>
              </a:rPr>
              <a:t>112</a:t>
            </a:r>
            <a:r>
              <a:rPr sz="2400" b="1" spc="-15" dirty="0" smtClean="0">
                <a:latin typeface="Calibri"/>
                <a:cs typeface="Calibri"/>
              </a:rPr>
              <a:t>0</a:t>
            </a:r>
            <a:r>
              <a:rPr sz="2400" b="1" spc="-75" dirty="0" smtClean="0">
                <a:latin typeface="Calibri"/>
                <a:cs typeface="Calibri"/>
              </a:rPr>
              <a:t> </a:t>
            </a:r>
            <a:r>
              <a:rPr sz="2400" b="1" spc="-10" dirty="0" smtClean="0">
                <a:latin typeface="Calibri"/>
                <a:cs typeface="Calibri"/>
              </a:rPr>
              <a:t>pkts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5881242" y="5385816"/>
            <a:ext cx="2633980" cy="6616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67005" algn="ctr">
              <a:lnSpc>
                <a:spcPts val="2705"/>
              </a:lnSpc>
            </a:pPr>
            <a:r>
              <a:rPr sz="2400" b="1" dirty="0" smtClean="0">
                <a:latin typeface="Calibri"/>
                <a:cs typeface="Calibri"/>
              </a:rPr>
              <a:t>+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ts val="2110"/>
              </a:lnSpc>
              <a:tabLst>
                <a:tab pos="1527175" algn="l"/>
              </a:tabLst>
            </a:pPr>
            <a:r>
              <a:rPr sz="3600" b="1" spc="-7" baseline="-3472" dirty="0" smtClean="0">
                <a:latin typeface="Calibri"/>
                <a:cs typeface="Calibri"/>
              </a:rPr>
              <a:t>i</a:t>
            </a:r>
            <a:r>
              <a:rPr sz="3600" b="1" spc="-22" baseline="-3472" dirty="0" smtClean="0">
                <a:latin typeface="Calibri"/>
                <a:cs typeface="Calibri"/>
              </a:rPr>
              <a:t>n</a:t>
            </a:r>
            <a:r>
              <a:rPr sz="3600" b="1" spc="-52" baseline="-3472" dirty="0" smtClean="0">
                <a:latin typeface="Calibri"/>
                <a:cs typeface="Calibri"/>
              </a:rPr>
              <a:t> </a:t>
            </a:r>
            <a:r>
              <a:rPr sz="3600" b="1" spc="0" baseline="-3472" dirty="0" smtClean="0">
                <a:latin typeface="Calibri"/>
                <a:cs typeface="Calibri"/>
              </a:rPr>
              <a:t>e</a:t>
            </a:r>
            <a:r>
              <a:rPr sz="3600" b="1" spc="-52" baseline="-3472" dirty="0" smtClean="0">
                <a:latin typeface="Calibri"/>
                <a:cs typeface="Calibri"/>
              </a:rPr>
              <a:t>v</a:t>
            </a:r>
            <a:r>
              <a:rPr sz="3600" b="1" spc="0" baseline="-3472" dirty="0" smtClean="0">
                <a:latin typeface="Calibri"/>
                <a:cs typeface="Calibri"/>
              </a:rPr>
              <a:t>e</a:t>
            </a:r>
            <a:r>
              <a:rPr sz="3600" b="1" spc="-30" baseline="-3472" dirty="0" smtClean="0">
                <a:latin typeface="Calibri"/>
                <a:cs typeface="Calibri"/>
              </a:rPr>
              <a:t>n</a:t>
            </a:r>
            <a:r>
              <a:rPr sz="3600" b="1" spc="-15" baseline="-3472" dirty="0" smtClean="0">
                <a:latin typeface="Calibri"/>
                <a:cs typeface="Calibri"/>
              </a:rPr>
              <a:t>ts	</a:t>
            </a:r>
            <a:r>
              <a:rPr sz="2400" b="1" spc="-10" dirty="0" smtClean="0">
                <a:latin typeface="Calibri"/>
                <a:cs typeface="Calibri"/>
              </a:rPr>
              <a:t>b</a:t>
            </a:r>
            <a:r>
              <a:rPr sz="2400" b="1" spc="10" dirty="0" smtClean="0">
                <a:latin typeface="Calibri"/>
                <a:cs typeface="Calibri"/>
              </a:rPr>
              <a:t>u</a:t>
            </a:r>
            <a:r>
              <a:rPr sz="2400" b="1" spc="5" dirty="0" smtClean="0">
                <a:latin typeface="Calibri"/>
                <a:cs typeface="Calibri"/>
              </a:rPr>
              <a:t>f</a:t>
            </a:r>
            <a:r>
              <a:rPr sz="2400" b="1" spc="-40" dirty="0" smtClean="0">
                <a:latin typeface="Calibri"/>
                <a:cs typeface="Calibri"/>
              </a:rPr>
              <a:t>f</a:t>
            </a:r>
            <a:r>
              <a:rPr sz="2400" b="1" spc="-10" dirty="0" smtClean="0">
                <a:latin typeface="Calibri"/>
                <a:cs typeface="Calibri"/>
              </a:rPr>
              <a:t>e</a:t>
            </a:r>
            <a:r>
              <a:rPr sz="2400" b="1" spc="-15" dirty="0" smtClean="0">
                <a:latin typeface="Calibri"/>
                <a:cs typeface="Calibri"/>
              </a:rPr>
              <a:t>r</a:t>
            </a:r>
            <a:r>
              <a:rPr sz="2400" b="1" spc="-10" dirty="0" smtClean="0">
                <a:latin typeface="Calibri"/>
                <a:cs typeface="Calibri"/>
              </a:rPr>
              <a:t>e</a:t>
            </a:r>
            <a:r>
              <a:rPr sz="2400" b="1" spc="0" dirty="0" smtClean="0">
                <a:latin typeface="Calibri"/>
                <a:cs typeface="Calibri"/>
              </a:rPr>
              <a:t>d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5954395" y="5287670"/>
            <a:ext cx="1092200" cy="3943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400" b="1" spc="5" dirty="0" smtClean="0">
                <a:latin typeface="Calibri"/>
                <a:cs typeface="Calibri"/>
              </a:rPr>
              <a:t>83</a:t>
            </a:r>
            <a:r>
              <a:rPr sz="2400" b="1" spc="0" dirty="0" smtClean="0">
                <a:latin typeface="Calibri"/>
                <a:cs typeface="Calibri"/>
              </a:rPr>
              <a:t>8</a:t>
            </a:r>
            <a:r>
              <a:rPr sz="2400" b="1" spc="-60" dirty="0" smtClean="0">
                <a:latin typeface="Calibri"/>
                <a:cs typeface="Calibri"/>
              </a:rPr>
              <a:t> </a:t>
            </a:r>
            <a:r>
              <a:rPr sz="2400" b="1" spc="5" dirty="0" smtClean="0">
                <a:latin typeface="Calibri"/>
                <a:cs typeface="Calibri"/>
              </a:rPr>
              <a:t>p</a:t>
            </a:r>
            <a:r>
              <a:rPr sz="2400" b="1" spc="0" dirty="0" smtClean="0">
                <a:latin typeface="Calibri"/>
                <a:cs typeface="Calibri"/>
              </a:rPr>
              <a:t>k</a:t>
            </a:r>
            <a:r>
              <a:rPr sz="2400" b="1" spc="5" dirty="0" smtClean="0">
                <a:latin typeface="Calibri"/>
                <a:cs typeface="Calibri"/>
              </a:rPr>
              <a:t>t</a:t>
            </a:r>
            <a:r>
              <a:rPr sz="2400" b="1" spc="0" dirty="0" smtClean="0">
                <a:latin typeface="Calibri"/>
                <a:cs typeface="Calibri"/>
              </a:rPr>
              <a:t>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4" name="object 104"/>
          <p:cNvSpPr/>
          <p:nvPr/>
        </p:nvSpPr>
        <p:spPr>
          <a:xfrm>
            <a:off x="8324088" y="4255008"/>
            <a:ext cx="728472" cy="131978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8729471" y="4910328"/>
            <a:ext cx="91440" cy="9143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8482965" y="4394961"/>
            <a:ext cx="524890" cy="1114933"/>
          </a:xfrm>
          <a:custGeom>
            <a:avLst/>
            <a:gdLst/>
            <a:ahLst/>
            <a:cxnLst/>
            <a:rect l="l" t="t" r="r" b="b"/>
            <a:pathLst>
              <a:path w="524890" h="1114932">
                <a:moveTo>
                  <a:pt x="38347" y="32851"/>
                </a:moveTo>
                <a:lnTo>
                  <a:pt x="46557" y="56580"/>
                </a:lnTo>
                <a:lnTo>
                  <a:pt x="107950" y="109474"/>
                </a:lnTo>
                <a:lnTo>
                  <a:pt x="145668" y="142494"/>
                </a:lnTo>
                <a:lnTo>
                  <a:pt x="182499" y="175132"/>
                </a:lnTo>
                <a:lnTo>
                  <a:pt x="218312" y="207518"/>
                </a:lnTo>
                <a:lnTo>
                  <a:pt x="252983" y="239521"/>
                </a:lnTo>
                <a:lnTo>
                  <a:pt x="286130" y="271144"/>
                </a:lnTo>
                <a:lnTo>
                  <a:pt x="317626" y="302260"/>
                </a:lnTo>
                <a:lnTo>
                  <a:pt x="347344" y="332867"/>
                </a:lnTo>
                <a:lnTo>
                  <a:pt x="375030" y="362965"/>
                </a:lnTo>
                <a:lnTo>
                  <a:pt x="400430" y="392302"/>
                </a:lnTo>
                <a:lnTo>
                  <a:pt x="433831" y="434848"/>
                </a:lnTo>
                <a:lnTo>
                  <a:pt x="460882" y="475361"/>
                </a:lnTo>
                <a:lnTo>
                  <a:pt x="480949" y="513461"/>
                </a:lnTo>
                <a:lnTo>
                  <a:pt x="495934" y="560577"/>
                </a:lnTo>
                <a:lnTo>
                  <a:pt x="499490" y="593979"/>
                </a:lnTo>
                <a:lnTo>
                  <a:pt x="499404" y="606170"/>
                </a:lnTo>
                <a:lnTo>
                  <a:pt x="491362" y="656844"/>
                </a:lnTo>
                <a:lnTo>
                  <a:pt x="477265" y="697230"/>
                </a:lnTo>
                <a:lnTo>
                  <a:pt x="458977" y="736726"/>
                </a:lnTo>
                <a:lnTo>
                  <a:pt x="428370" y="795274"/>
                </a:lnTo>
                <a:lnTo>
                  <a:pt x="418591" y="814832"/>
                </a:lnTo>
                <a:lnTo>
                  <a:pt x="409828" y="833882"/>
                </a:lnTo>
                <a:lnTo>
                  <a:pt x="401446" y="852297"/>
                </a:lnTo>
                <a:lnTo>
                  <a:pt x="392175" y="870331"/>
                </a:lnTo>
                <a:lnTo>
                  <a:pt x="371855" y="905256"/>
                </a:lnTo>
                <a:lnTo>
                  <a:pt x="349123" y="939038"/>
                </a:lnTo>
                <a:lnTo>
                  <a:pt x="324230" y="971804"/>
                </a:lnTo>
                <a:lnTo>
                  <a:pt x="297560" y="1003935"/>
                </a:lnTo>
                <a:lnTo>
                  <a:pt x="269875" y="1035431"/>
                </a:lnTo>
                <a:lnTo>
                  <a:pt x="211962" y="1097661"/>
                </a:lnTo>
                <a:lnTo>
                  <a:pt x="230377" y="1114933"/>
                </a:lnTo>
                <a:lnTo>
                  <a:pt x="259587" y="1083945"/>
                </a:lnTo>
                <a:lnTo>
                  <a:pt x="288543" y="1052576"/>
                </a:lnTo>
                <a:lnTo>
                  <a:pt x="316610" y="1020699"/>
                </a:lnTo>
                <a:lnTo>
                  <a:pt x="343661" y="988060"/>
                </a:lnTo>
                <a:lnTo>
                  <a:pt x="369315" y="954278"/>
                </a:lnTo>
                <a:lnTo>
                  <a:pt x="393064" y="919226"/>
                </a:lnTo>
                <a:lnTo>
                  <a:pt x="414400" y="882776"/>
                </a:lnTo>
                <a:lnTo>
                  <a:pt x="432942" y="844550"/>
                </a:lnTo>
                <a:lnTo>
                  <a:pt x="441705" y="825373"/>
                </a:lnTo>
                <a:lnTo>
                  <a:pt x="451103" y="806576"/>
                </a:lnTo>
                <a:lnTo>
                  <a:pt x="471296" y="768095"/>
                </a:lnTo>
                <a:lnTo>
                  <a:pt x="491362" y="728218"/>
                </a:lnTo>
                <a:lnTo>
                  <a:pt x="508761" y="686307"/>
                </a:lnTo>
                <a:lnTo>
                  <a:pt x="520826" y="641857"/>
                </a:lnTo>
                <a:lnTo>
                  <a:pt x="524890" y="606170"/>
                </a:lnTo>
                <a:lnTo>
                  <a:pt x="524885" y="593979"/>
                </a:lnTo>
                <a:lnTo>
                  <a:pt x="518159" y="543560"/>
                </a:lnTo>
                <a:lnTo>
                  <a:pt x="504443" y="503936"/>
                </a:lnTo>
                <a:lnTo>
                  <a:pt x="482853" y="462533"/>
                </a:lnTo>
                <a:lnTo>
                  <a:pt x="454532" y="420115"/>
                </a:lnTo>
                <a:lnTo>
                  <a:pt x="420115" y="376174"/>
                </a:lnTo>
                <a:lnTo>
                  <a:pt x="394207" y="346201"/>
                </a:lnTo>
                <a:lnTo>
                  <a:pt x="366013" y="315721"/>
                </a:lnTo>
                <a:lnTo>
                  <a:pt x="335914" y="284606"/>
                </a:lnTo>
                <a:lnTo>
                  <a:pt x="304037" y="253111"/>
                </a:lnTo>
                <a:lnTo>
                  <a:pt x="270509" y="221233"/>
                </a:lnTo>
                <a:lnTo>
                  <a:pt x="235584" y="188849"/>
                </a:lnTo>
                <a:lnTo>
                  <a:pt x="199643" y="156337"/>
                </a:lnTo>
                <a:lnTo>
                  <a:pt x="162559" y="123443"/>
                </a:lnTo>
                <a:lnTo>
                  <a:pt x="124713" y="90296"/>
                </a:lnTo>
                <a:lnTo>
                  <a:pt x="63146" y="37354"/>
                </a:lnTo>
                <a:lnTo>
                  <a:pt x="38347" y="32851"/>
                </a:lnTo>
                <a:close/>
              </a:path>
              <a:path w="524890" h="1114932">
                <a:moveTo>
                  <a:pt x="0" y="0"/>
                </a:moveTo>
                <a:lnTo>
                  <a:pt x="36194" y="103886"/>
                </a:lnTo>
                <a:lnTo>
                  <a:pt x="38480" y="110489"/>
                </a:lnTo>
                <a:lnTo>
                  <a:pt x="45719" y="114045"/>
                </a:lnTo>
                <a:lnTo>
                  <a:pt x="58927" y="109474"/>
                </a:lnTo>
                <a:lnTo>
                  <a:pt x="62483" y="102235"/>
                </a:lnTo>
                <a:lnTo>
                  <a:pt x="60070" y="95631"/>
                </a:lnTo>
                <a:lnTo>
                  <a:pt x="46557" y="56580"/>
                </a:lnTo>
                <a:lnTo>
                  <a:pt x="10921" y="26035"/>
                </a:lnTo>
                <a:lnTo>
                  <a:pt x="27431" y="6731"/>
                </a:lnTo>
                <a:lnTo>
                  <a:pt x="36761" y="6731"/>
                </a:lnTo>
                <a:lnTo>
                  <a:pt x="0" y="0"/>
                </a:lnTo>
                <a:close/>
              </a:path>
              <a:path w="524890" h="1114932">
                <a:moveTo>
                  <a:pt x="27431" y="6731"/>
                </a:moveTo>
                <a:lnTo>
                  <a:pt x="10921" y="26035"/>
                </a:lnTo>
                <a:lnTo>
                  <a:pt x="46557" y="56580"/>
                </a:lnTo>
                <a:lnTo>
                  <a:pt x="38347" y="32851"/>
                </a:lnTo>
                <a:lnTo>
                  <a:pt x="16890" y="28956"/>
                </a:lnTo>
                <a:lnTo>
                  <a:pt x="31241" y="12318"/>
                </a:lnTo>
                <a:lnTo>
                  <a:pt x="33948" y="12318"/>
                </a:lnTo>
                <a:lnTo>
                  <a:pt x="27431" y="6731"/>
                </a:lnTo>
                <a:close/>
              </a:path>
              <a:path w="524890" h="1114932">
                <a:moveTo>
                  <a:pt x="36761" y="6731"/>
                </a:moveTo>
                <a:lnTo>
                  <a:pt x="27431" y="6731"/>
                </a:lnTo>
                <a:lnTo>
                  <a:pt x="63146" y="37354"/>
                </a:lnTo>
                <a:lnTo>
                  <a:pt x="110616" y="45974"/>
                </a:lnTo>
                <a:lnTo>
                  <a:pt x="117220" y="41401"/>
                </a:lnTo>
                <a:lnTo>
                  <a:pt x="119760" y="27686"/>
                </a:lnTo>
                <a:lnTo>
                  <a:pt x="115188" y="20955"/>
                </a:lnTo>
                <a:lnTo>
                  <a:pt x="108203" y="19812"/>
                </a:lnTo>
                <a:lnTo>
                  <a:pt x="36761" y="6731"/>
                </a:lnTo>
                <a:close/>
              </a:path>
              <a:path w="524890" h="1114932">
                <a:moveTo>
                  <a:pt x="33948" y="12318"/>
                </a:moveTo>
                <a:lnTo>
                  <a:pt x="31241" y="12318"/>
                </a:lnTo>
                <a:lnTo>
                  <a:pt x="38347" y="32851"/>
                </a:lnTo>
                <a:lnTo>
                  <a:pt x="63146" y="37354"/>
                </a:lnTo>
                <a:lnTo>
                  <a:pt x="33948" y="12318"/>
                </a:lnTo>
                <a:close/>
              </a:path>
              <a:path w="524890" h="1114932">
                <a:moveTo>
                  <a:pt x="31241" y="12318"/>
                </a:moveTo>
                <a:lnTo>
                  <a:pt x="16890" y="28956"/>
                </a:lnTo>
                <a:lnTo>
                  <a:pt x="38347" y="32851"/>
                </a:lnTo>
                <a:lnTo>
                  <a:pt x="31241" y="1231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1066800" y="4952987"/>
            <a:ext cx="3886200" cy="369328"/>
          </a:xfrm>
          <a:custGeom>
            <a:avLst/>
            <a:gdLst/>
            <a:ahLst/>
            <a:cxnLst/>
            <a:rect l="l" t="t" r="r" b="b"/>
            <a:pathLst>
              <a:path w="3886200" h="369328">
                <a:moveTo>
                  <a:pt x="0" y="369328"/>
                </a:moveTo>
                <a:lnTo>
                  <a:pt x="3886200" y="369328"/>
                </a:lnTo>
                <a:lnTo>
                  <a:pt x="3886200" y="0"/>
                </a:lnTo>
                <a:lnTo>
                  <a:pt x="0" y="0"/>
                </a:lnTo>
                <a:lnTo>
                  <a:pt x="0" y="36932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108"/>
          <p:cNvSpPr txBox="1"/>
          <p:nvPr/>
        </p:nvSpPr>
        <p:spPr>
          <a:xfrm>
            <a:off x="1457071" y="4985892"/>
            <a:ext cx="3352800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780415" algn="l"/>
                <a:tab pos="1505585" algn="l"/>
              </a:tabLst>
            </a:pPr>
            <a:r>
              <a:rPr sz="1800" b="1" spc="-30" dirty="0" smtClean="0">
                <a:latin typeface="Calibri"/>
                <a:cs typeface="Calibri"/>
              </a:rPr>
              <a:t>N</a:t>
            </a:r>
            <a:r>
              <a:rPr sz="1800" b="1" spc="0" dirty="0" smtClean="0">
                <a:latin typeface="Calibri"/>
                <a:cs typeface="Calibri"/>
              </a:rPr>
              <a:t>G	</a:t>
            </a:r>
            <a:r>
              <a:rPr sz="1800" b="1" spc="-30" dirty="0" smtClean="0">
                <a:latin typeface="Calibri"/>
                <a:cs typeface="Calibri"/>
              </a:rPr>
              <a:t>N</a:t>
            </a:r>
            <a:r>
              <a:rPr sz="1800" b="1" spc="-15" dirty="0" smtClean="0">
                <a:latin typeface="Calibri"/>
                <a:cs typeface="Calibri"/>
              </a:rPr>
              <a:t>G</a:t>
            </a:r>
            <a:r>
              <a:rPr sz="1800" b="1" spc="30" dirty="0" smtClean="0">
                <a:latin typeface="Calibri"/>
                <a:cs typeface="Calibri"/>
              </a:rPr>
              <a:t> </a:t>
            </a:r>
            <a:r>
              <a:rPr sz="1800" b="1" spc="0" dirty="0" smtClean="0">
                <a:latin typeface="Calibri"/>
                <a:cs typeface="Calibri"/>
              </a:rPr>
              <a:t>PL	</a:t>
            </a:r>
            <a:r>
              <a:rPr sz="1800" b="1" spc="-5" dirty="0" smtClean="0">
                <a:latin typeface="Calibri"/>
                <a:cs typeface="Calibri"/>
              </a:rPr>
              <a:t>L</a:t>
            </a:r>
            <a:r>
              <a:rPr sz="1800" b="1" spc="-10" dirty="0" smtClean="0">
                <a:latin typeface="Calibri"/>
                <a:cs typeface="Calibri"/>
              </a:rPr>
              <a:t>F</a:t>
            </a:r>
            <a:r>
              <a:rPr sz="1800" b="1" spc="10" dirty="0" smtClean="0">
                <a:latin typeface="Calibri"/>
                <a:cs typeface="Calibri"/>
              </a:rPr>
              <a:t> </a:t>
            </a:r>
            <a:r>
              <a:rPr sz="1800" b="1" spc="0" dirty="0" smtClean="0">
                <a:latin typeface="Calibri"/>
                <a:cs typeface="Calibri"/>
              </a:rPr>
              <a:t>P</a:t>
            </a:r>
            <a:r>
              <a:rPr sz="1800" b="1" spc="5" dirty="0" smtClean="0">
                <a:latin typeface="Calibri"/>
                <a:cs typeface="Calibri"/>
              </a:rPr>
              <a:t>L</a:t>
            </a:r>
            <a:r>
              <a:rPr sz="1800" b="1" spc="-10" dirty="0" smtClean="0">
                <a:latin typeface="Calibri"/>
                <a:cs typeface="Calibri"/>
              </a:rPr>
              <a:t>+</a:t>
            </a:r>
            <a:r>
              <a:rPr sz="1800" b="1" spc="-5" dirty="0" smtClean="0">
                <a:latin typeface="Calibri"/>
                <a:cs typeface="Calibri"/>
              </a:rPr>
              <a:t>E</a:t>
            </a:r>
            <a:r>
              <a:rPr sz="1800" b="1" spc="-10" dirty="0" smtClean="0">
                <a:latin typeface="Calibri"/>
                <a:cs typeface="Calibri"/>
              </a:rPr>
              <a:t>R  </a:t>
            </a:r>
            <a:r>
              <a:rPr sz="1800" b="1" spc="5" dirty="0" smtClean="0">
                <a:latin typeface="Calibri"/>
                <a:cs typeface="Calibri"/>
              </a:rPr>
              <a:t>O</a:t>
            </a:r>
            <a:r>
              <a:rPr sz="1800" b="1" spc="0" dirty="0" smtClean="0">
                <a:latin typeface="Calibri"/>
                <a:cs typeface="Calibri"/>
              </a:rPr>
              <a:t>P</a:t>
            </a:r>
            <a:r>
              <a:rPr sz="1800" b="1" spc="-5" dirty="0" smtClean="0">
                <a:latin typeface="Calibri"/>
                <a:cs typeface="Calibri"/>
              </a:rPr>
              <a:t> </a:t>
            </a:r>
            <a:r>
              <a:rPr sz="1800" b="1" spc="0" dirty="0" smtClean="0">
                <a:latin typeface="Calibri"/>
                <a:cs typeface="Calibri"/>
              </a:rPr>
              <a:t>P</a:t>
            </a:r>
            <a:r>
              <a:rPr sz="1800" b="1" spc="-5" dirty="0" smtClean="0">
                <a:latin typeface="Calibri"/>
                <a:cs typeface="Calibri"/>
              </a:rPr>
              <a:t>L</a:t>
            </a:r>
            <a:r>
              <a:rPr sz="1800" b="1" spc="-10" dirty="0" smtClean="0">
                <a:latin typeface="Calibri"/>
                <a:cs typeface="Calibri"/>
              </a:rPr>
              <a:t>+</a:t>
            </a:r>
            <a:r>
              <a:rPr sz="1800" b="1" spc="-5" dirty="0" smtClean="0">
                <a:latin typeface="Calibri"/>
                <a:cs typeface="Calibri"/>
              </a:rPr>
              <a:t>E</a:t>
            </a:r>
            <a:r>
              <a:rPr sz="1800" b="1" spc="-10" dirty="0" smtClean="0">
                <a:latin typeface="Calibri"/>
                <a:cs typeface="Calibri"/>
              </a:rPr>
              <a:t>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9" name="object 10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r>
              <a:rPr sz="1200" spc="-10" dirty="0" smtClean="0">
                <a:solidFill>
                  <a:srgbClr val="888888"/>
                </a:solidFill>
                <a:latin typeface="Calibri"/>
                <a:cs typeface="Calibri"/>
              </a:rPr>
              <a:t>22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10" name="직사각형 109"/>
          <p:cNvSpPr/>
          <p:nvPr/>
        </p:nvSpPr>
        <p:spPr>
          <a:xfrm>
            <a:off x="2198015" y="3348335"/>
            <a:ext cx="6710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12700" indent="-1905" algn="ctr">
              <a:lnSpc>
                <a:spcPct val="100000"/>
              </a:lnSpc>
              <a:tabLst>
                <a:tab pos="927100" algn="l"/>
              </a:tabLst>
            </a:pPr>
            <a:r>
              <a:rPr lang="en-US" altLang="ko-KR" sz="2400" b="1" spc="-10" dirty="0">
                <a:cs typeface="Calibri"/>
              </a:rPr>
              <a:t>462</a:t>
            </a:r>
            <a:endParaRPr lang="ko-KR" altLang="en-US" sz="2400" dirty="0">
              <a:cs typeface="Calibri"/>
            </a:endParaRPr>
          </a:p>
        </p:txBody>
      </p:sp>
      <p:sp>
        <p:nvSpPr>
          <p:cNvPr id="111" name="object 58"/>
          <p:cNvSpPr/>
          <p:nvPr/>
        </p:nvSpPr>
        <p:spPr>
          <a:xfrm>
            <a:off x="1101055" y="3064778"/>
            <a:ext cx="3651504" cy="0"/>
          </a:xfrm>
          <a:custGeom>
            <a:avLst/>
            <a:gdLst/>
            <a:ahLst/>
            <a:cxnLst/>
            <a:rect l="l" t="t" r="r" b="b"/>
            <a:pathLst>
              <a:path w="3651504">
                <a:moveTo>
                  <a:pt x="0" y="0"/>
                </a:moveTo>
                <a:lnTo>
                  <a:pt x="3651504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" name="object 58"/>
          <p:cNvSpPr/>
          <p:nvPr/>
        </p:nvSpPr>
        <p:spPr>
          <a:xfrm>
            <a:off x="1072896" y="3521978"/>
            <a:ext cx="3651504" cy="0"/>
          </a:xfrm>
          <a:custGeom>
            <a:avLst/>
            <a:gdLst/>
            <a:ahLst/>
            <a:cxnLst/>
            <a:rect l="l" t="t" r="r" b="b"/>
            <a:pathLst>
              <a:path w="3651504">
                <a:moveTo>
                  <a:pt x="0" y="0"/>
                </a:moveTo>
                <a:lnTo>
                  <a:pt x="3651504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" name="object 58"/>
          <p:cNvSpPr/>
          <p:nvPr/>
        </p:nvSpPr>
        <p:spPr>
          <a:xfrm>
            <a:off x="1056132" y="3979178"/>
            <a:ext cx="3651504" cy="0"/>
          </a:xfrm>
          <a:custGeom>
            <a:avLst/>
            <a:gdLst/>
            <a:ahLst/>
            <a:cxnLst/>
            <a:rect l="l" t="t" r="r" b="b"/>
            <a:pathLst>
              <a:path w="3651504">
                <a:moveTo>
                  <a:pt x="0" y="0"/>
                </a:moveTo>
                <a:lnTo>
                  <a:pt x="3651504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" name="object 58"/>
          <p:cNvSpPr/>
          <p:nvPr/>
        </p:nvSpPr>
        <p:spPr>
          <a:xfrm>
            <a:off x="1072896" y="4436378"/>
            <a:ext cx="3651504" cy="0"/>
          </a:xfrm>
          <a:custGeom>
            <a:avLst/>
            <a:gdLst/>
            <a:ahLst/>
            <a:cxnLst/>
            <a:rect l="l" t="t" r="r" b="b"/>
            <a:pathLst>
              <a:path w="3651504">
                <a:moveTo>
                  <a:pt x="0" y="0"/>
                </a:moveTo>
                <a:lnTo>
                  <a:pt x="3651504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" name="object 29"/>
          <p:cNvSpPr/>
          <p:nvPr/>
        </p:nvSpPr>
        <p:spPr>
          <a:xfrm>
            <a:off x="6096000" y="4275589"/>
            <a:ext cx="2685288" cy="0"/>
          </a:xfrm>
          <a:custGeom>
            <a:avLst/>
            <a:gdLst/>
            <a:ahLst/>
            <a:cxnLst/>
            <a:rect l="l" t="t" r="r" b="b"/>
            <a:pathLst>
              <a:path w="2685288">
                <a:moveTo>
                  <a:pt x="0" y="0"/>
                </a:moveTo>
                <a:lnTo>
                  <a:pt x="2685288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" name="object 29"/>
          <p:cNvSpPr/>
          <p:nvPr/>
        </p:nvSpPr>
        <p:spPr>
          <a:xfrm>
            <a:off x="6096000" y="3733800"/>
            <a:ext cx="2685288" cy="0"/>
          </a:xfrm>
          <a:custGeom>
            <a:avLst/>
            <a:gdLst/>
            <a:ahLst/>
            <a:cxnLst/>
            <a:rect l="l" t="t" r="r" b="b"/>
            <a:pathLst>
              <a:path w="2685288">
                <a:moveTo>
                  <a:pt x="0" y="0"/>
                </a:moveTo>
                <a:lnTo>
                  <a:pt x="2685288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" name="object 29"/>
          <p:cNvSpPr/>
          <p:nvPr/>
        </p:nvSpPr>
        <p:spPr>
          <a:xfrm>
            <a:off x="6096000" y="3192011"/>
            <a:ext cx="2685288" cy="0"/>
          </a:xfrm>
          <a:custGeom>
            <a:avLst/>
            <a:gdLst/>
            <a:ahLst/>
            <a:cxnLst/>
            <a:rect l="l" t="t" r="r" b="b"/>
            <a:pathLst>
              <a:path w="2685288">
                <a:moveTo>
                  <a:pt x="0" y="0"/>
                </a:moveTo>
                <a:lnTo>
                  <a:pt x="2685288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" name="object 29"/>
          <p:cNvSpPr/>
          <p:nvPr/>
        </p:nvSpPr>
        <p:spPr>
          <a:xfrm>
            <a:off x="6096000" y="2650222"/>
            <a:ext cx="2685288" cy="0"/>
          </a:xfrm>
          <a:custGeom>
            <a:avLst/>
            <a:gdLst/>
            <a:ahLst/>
            <a:cxnLst/>
            <a:rect l="l" t="t" r="r" b="b"/>
            <a:pathLst>
              <a:path w="2685288">
                <a:moveTo>
                  <a:pt x="0" y="0"/>
                </a:moveTo>
                <a:lnTo>
                  <a:pt x="2685288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60" grpId="0" animBg="1"/>
      <p:bldP spid="61" grpId="0" animBg="1"/>
      <p:bldP spid="62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86" grpId="0"/>
      <p:bldP spid="87" grpId="0" animBg="1"/>
      <p:bldP spid="88" grpId="0" animBg="1"/>
      <p:bldP spid="89" grpId="0" animBg="1"/>
      <p:bldP spid="90" grpId="0" animBg="1"/>
      <p:bldP spid="91" grpId="0"/>
      <p:bldP spid="92" grpId="0" animBg="1"/>
      <p:bldP spid="93" grpId="0" animBg="1"/>
      <p:bldP spid="94" grpId="0" animBg="1"/>
      <p:bldP spid="95" grpId="0" animBg="1"/>
      <p:bldP spid="101" grpId="0"/>
      <p:bldP spid="102" grpId="0"/>
      <p:bldP spid="103" grpId="0"/>
      <p:bldP spid="106" grpId="0" animBg="1"/>
      <p:bldP spid="11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629400" y="4876800"/>
            <a:ext cx="1752600" cy="1752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60044" y="1621409"/>
            <a:ext cx="6994525" cy="48056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6870" indent="-344805">
              <a:lnSpc>
                <a:spcPct val="100000"/>
              </a:lnSpc>
              <a:buFont typeface="Arial"/>
              <a:buChar char="•"/>
              <a:tabLst>
                <a:tab pos="356870" algn="l"/>
              </a:tabLst>
            </a:pPr>
            <a:r>
              <a:rPr sz="3200" spc="-20" dirty="0" smtClean="0">
                <a:latin typeface="Calibri"/>
                <a:cs typeface="Calibri"/>
              </a:rPr>
              <a:t>Dyn</a:t>
            </a:r>
            <a:r>
              <a:rPr sz="3200" spc="-15" dirty="0" smtClean="0">
                <a:latin typeface="Calibri"/>
                <a:cs typeface="Calibri"/>
              </a:rPr>
              <a:t>a</a:t>
            </a:r>
            <a:r>
              <a:rPr sz="3200" spc="-20" dirty="0" smtClean="0">
                <a:latin typeface="Calibri"/>
                <a:cs typeface="Calibri"/>
              </a:rPr>
              <a:t>mic</a:t>
            </a:r>
            <a:r>
              <a:rPr sz="3200" spc="15" dirty="0" smtClean="0">
                <a:latin typeface="Calibri"/>
                <a:cs typeface="Calibri"/>
              </a:rPr>
              <a:t> </a:t>
            </a:r>
            <a:r>
              <a:rPr sz="3200" spc="-75" dirty="0" smtClean="0">
                <a:latin typeface="Calibri"/>
                <a:cs typeface="Calibri"/>
              </a:rPr>
              <a:t>r</a:t>
            </a:r>
            <a:r>
              <a:rPr sz="3200" spc="-20" dirty="0" smtClean="0">
                <a:latin typeface="Calibri"/>
                <a:cs typeface="Calibri"/>
              </a:rPr>
              <a:t>ea</a:t>
            </a:r>
            <a:r>
              <a:rPr sz="3200" spc="0" dirty="0" smtClean="0">
                <a:latin typeface="Calibri"/>
                <a:cs typeface="Calibri"/>
              </a:rPr>
              <a:t>l</a:t>
            </a:r>
            <a:r>
              <a:rPr sz="3200" spc="-5" dirty="0" smtClean="0">
                <a:latin typeface="Calibri"/>
                <a:cs typeface="Calibri"/>
              </a:rPr>
              <a:t>l</a:t>
            </a:r>
            <a:r>
              <a:rPr sz="3200" spc="-20" dirty="0" smtClean="0">
                <a:latin typeface="Calibri"/>
                <a:cs typeface="Calibri"/>
              </a:rPr>
              <a:t>o</a:t>
            </a:r>
            <a:r>
              <a:rPr sz="3200" spc="-50" dirty="0" smtClean="0">
                <a:latin typeface="Calibri"/>
                <a:cs typeface="Calibri"/>
              </a:rPr>
              <a:t>c</a:t>
            </a:r>
            <a:r>
              <a:rPr sz="3200" spc="-40" dirty="0" smtClean="0">
                <a:latin typeface="Calibri"/>
                <a:cs typeface="Calibri"/>
              </a:rPr>
              <a:t>a</a:t>
            </a:r>
            <a:r>
              <a:rPr sz="3200" spc="-10" dirty="0" smtClean="0">
                <a:latin typeface="Calibri"/>
                <a:cs typeface="Calibri"/>
              </a:rPr>
              <a:t>t</a:t>
            </a:r>
            <a:r>
              <a:rPr sz="3200" spc="-5" dirty="0" smtClean="0">
                <a:latin typeface="Calibri"/>
                <a:cs typeface="Calibri"/>
              </a:rPr>
              <a:t>i</a:t>
            </a:r>
            <a:r>
              <a:rPr sz="3200" spc="-20" dirty="0" smtClean="0">
                <a:latin typeface="Calibri"/>
                <a:cs typeface="Calibri"/>
              </a:rPr>
              <a:t>on</a:t>
            </a:r>
            <a:r>
              <a:rPr sz="3200" spc="15" dirty="0" smtClean="0">
                <a:latin typeface="Calibri"/>
                <a:cs typeface="Calibri"/>
              </a:rPr>
              <a:t> </a:t>
            </a:r>
            <a:r>
              <a:rPr sz="3200" spc="-15" dirty="0" smtClean="0">
                <a:latin typeface="Calibri"/>
                <a:cs typeface="Calibri"/>
              </a:rPr>
              <a:t>of</a:t>
            </a:r>
            <a:r>
              <a:rPr sz="3200" spc="-5" dirty="0" smtClean="0">
                <a:latin typeface="Calibri"/>
                <a:cs typeface="Calibri"/>
              </a:rPr>
              <a:t> </a:t>
            </a:r>
            <a:r>
              <a:rPr sz="3200" spc="-15" dirty="0" smtClean="0">
                <a:latin typeface="Calibri"/>
                <a:cs typeface="Calibri"/>
              </a:rPr>
              <a:t>pac</a:t>
            </a:r>
            <a:r>
              <a:rPr sz="3200" spc="-125" dirty="0" smtClean="0">
                <a:latin typeface="Calibri"/>
                <a:cs typeface="Calibri"/>
              </a:rPr>
              <a:t>k</a:t>
            </a:r>
            <a:r>
              <a:rPr sz="3200" spc="-50" dirty="0" smtClean="0">
                <a:latin typeface="Calibri"/>
                <a:cs typeface="Calibri"/>
              </a:rPr>
              <a:t>e</a:t>
            </a:r>
            <a:r>
              <a:rPr sz="3200" spc="-15" dirty="0" smtClean="0">
                <a:latin typeface="Calibri"/>
                <a:cs typeface="Calibri"/>
              </a:rPr>
              <a:t>t</a:t>
            </a:r>
            <a:endParaRPr sz="3200">
              <a:latin typeface="Calibri"/>
              <a:cs typeface="Calibri"/>
            </a:endParaRPr>
          </a:p>
          <a:p>
            <a:pPr marL="356870">
              <a:lnSpc>
                <a:spcPct val="100000"/>
              </a:lnSpc>
            </a:pPr>
            <a:r>
              <a:rPr sz="3200" spc="-20" dirty="0" smtClean="0">
                <a:latin typeface="Calibri"/>
                <a:cs typeface="Calibri"/>
              </a:rPr>
              <a:t>p</a:t>
            </a:r>
            <a:r>
              <a:rPr sz="3200" spc="-75" dirty="0" smtClean="0">
                <a:latin typeface="Calibri"/>
                <a:cs typeface="Calibri"/>
              </a:rPr>
              <a:t>r</a:t>
            </a:r>
            <a:r>
              <a:rPr sz="3200" spc="-20" dirty="0" smtClean="0">
                <a:latin typeface="Calibri"/>
                <a:cs typeface="Calibri"/>
              </a:rPr>
              <a:t>o</a:t>
            </a:r>
            <a:r>
              <a:rPr sz="3200" spc="-30" dirty="0" smtClean="0">
                <a:latin typeface="Calibri"/>
                <a:cs typeface="Calibri"/>
              </a:rPr>
              <a:t>c</a:t>
            </a:r>
            <a:r>
              <a:rPr sz="3200" spc="-15" dirty="0" smtClean="0">
                <a:latin typeface="Calibri"/>
                <a:cs typeface="Calibri"/>
              </a:rPr>
              <a:t>essing</a:t>
            </a:r>
            <a:r>
              <a:rPr sz="3200" spc="25" dirty="0" smtClean="0">
                <a:latin typeface="Calibri"/>
                <a:cs typeface="Calibri"/>
              </a:rPr>
              <a:t> </a:t>
            </a:r>
            <a:r>
              <a:rPr sz="3200" spc="-20" dirty="0" smtClean="0">
                <a:latin typeface="Calibri"/>
                <a:cs typeface="Calibri"/>
              </a:rPr>
              <a:t>enab</a:t>
            </a:r>
            <a:r>
              <a:rPr sz="3200" spc="0" dirty="0" smtClean="0">
                <a:latin typeface="Calibri"/>
                <a:cs typeface="Calibri"/>
              </a:rPr>
              <a:t>l</a:t>
            </a:r>
            <a:r>
              <a:rPr sz="3200" spc="-15" dirty="0" smtClean="0">
                <a:latin typeface="Calibri"/>
                <a:cs typeface="Calibri"/>
              </a:rPr>
              <a:t>es</a:t>
            </a:r>
            <a:r>
              <a:rPr sz="3200" spc="5" dirty="0" smtClean="0">
                <a:latin typeface="Calibri"/>
                <a:cs typeface="Calibri"/>
              </a:rPr>
              <a:t> </a:t>
            </a:r>
            <a:r>
              <a:rPr sz="3200" spc="-20" dirty="0" smtClean="0">
                <a:latin typeface="Calibri"/>
                <a:cs typeface="Calibri"/>
              </a:rPr>
              <a:t>n</a:t>
            </a:r>
            <a:r>
              <a:rPr sz="3200" spc="-50" dirty="0" smtClean="0">
                <a:latin typeface="Calibri"/>
                <a:cs typeface="Calibri"/>
              </a:rPr>
              <a:t>e</a:t>
            </a:r>
            <a:r>
              <a:rPr sz="3200" spc="-25" dirty="0" smtClean="0">
                <a:latin typeface="Calibri"/>
                <a:cs typeface="Calibri"/>
              </a:rPr>
              <a:t>w</a:t>
            </a:r>
            <a:r>
              <a:rPr sz="3200" spc="15" dirty="0" smtClean="0">
                <a:latin typeface="Calibri"/>
                <a:cs typeface="Calibri"/>
              </a:rPr>
              <a:t> </a:t>
            </a:r>
            <a:r>
              <a:rPr sz="3200" spc="-15" dirty="0" smtClean="0">
                <a:latin typeface="Calibri"/>
                <a:cs typeface="Calibri"/>
              </a:rPr>
              <a:t>serv</a:t>
            </a:r>
            <a:r>
              <a:rPr sz="3200" spc="0" dirty="0" smtClean="0">
                <a:latin typeface="Calibri"/>
                <a:cs typeface="Calibri"/>
              </a:rPr>
              <a:t>i</a:t>
            </a:r>
            <a:r>
              <a:rPr sz="3200" spc="-15" dirty="0" smtClean="0">
                <a:latin typeface="Calibri"/>
                <a:cs typeface="Calibri"/>
              </a:rPr>
              <a:t>c</a:t>
            </a:r>
            <a:r>
              <a:rPr sz="3200" spc="-35" dirty="0" smtClean="0">
                <a:latin typeface="Calibri"/>
                <a:cs typeface="Calibri"/>
              </a:rPr>
              <a:t>e</a:t>
            </a:r>
            <a:r>
              <a:rPr sz="3200" spc="-15" dirty="0" smtClean="0">
                <a:latin typeface="Calibri"/>
                <a:cs typeface="Calibri"/>
              </a:rPr>
              <a:t>s</a:t>
            </a:r>
            <a:endParaRPr sz="3200">
              <a:latin typeface="Calibri"/>
              <a:cs typeface="Calibri"/>
            </a:endParaRPr>
          </a:p>
          <a:p>
            <a:pPr>
              <a:lnSpc>
                <a:spcPts val="750"/>
              </a:lnSpc>
              <a:spcBef>
                <a:spcPts val="48"/>
              </a:spcBef>
            </a:pPr>
            <a:endParaRPr sz="750"/>
          </a:p>
          <a:p>
            <a:pPr>
              <a:lnSpc>
                <a:spcPts val="1000"/>
              </a:lnSpc>
            </a:pPr>
            <a:endParaRPr sz="1000"/>
          </a:p>
          <a:p>
            <a:pPr marL="356870" marR="12700" indent="-344805">
              <a:lnSpc>
                <a:spcPct val="100099"/>
              </a:lnSpc>
              <a:buFont typeface="Arial"/>
              <a:buChar char="•"/>
              <a:tabLst>
                <a:tab pos="356870" algn="l"/>
              </a:tabLst>
            </a:pPr>
            <a:r>
              <a:rPr sz="3200" spc="-75" dirty="0" smtClean="0">
                <a:latin typeface="Calibri"/>
                <a:cs typeface="Calibri"/>
              </a:rPr>
              <a:t>R</a:t>
            </a:r>
            <a:r>
              <a:rPr sz="3200" spc="-15" dirty="0" smtClean="0">
                <a:latin typeface="Calibri"/>
                <a:cs typeface="Calibri"/>
              </a:rPr>
              <a:t>eal</a:t>
            </a:r>
            <a:r>
              <a:rPr sz="3200" spc="10" dirty="0" smtClean="0">
                <a:latin typeface="Calibri"/>
                <a:cs typeface="Calibri"/>
              </a:rPr>
              <a:t>i</a:t>
            </a:r>
            <a:r>
              <a:rPr sz="3200" spc="-10" dirty="0" smtClean="0">
                <a:latin typeface="Calibri"/>
                <a:cs typeface="Calibri"/>
              </a:rPr>
              <a:t>zin</a:t>
            </a:r>
            <a:r>
              <a:rPr sz="3200" spc="-15" dirty="0" smtClean="0">
                <a:latin typeface="Calibri"/>
                <a:cs typeface="Calibri"/>
              </a:rPr>
              <a:t>g</a:t>
            </a:r>
            <a:r>
              <a:rPr sz="3200" spc="-20" dirty="0" smtClean="0">
                <a:latin typeface="Calibri"/>
                <a:cs typeface="Calibri"/>
              </a:rPr>
              <a:t> </a:t>
            </a:r>
            <a:r>
              <a:rPr sz="3200" spc="-15" dirty="0" smtClean="0">
                <a:latin typeface="Calibri"/>
                <a:cs typeface="Calibri"/>
              </a:rPr>
              <a:t>SLAs</a:t>
            </a:r>
            <a:r>
              <a:rPr sz="3200" spc="10" dirty="0" smtClean="0">
                <a:latin typeface="Calibri"/>
                <a:cs typeface="Calibri"/>
              </a:rPr>
              <a:t> </a:t>
            </a:r>
            <a:r>
              <a:rPr sz="3200" spc="-20" dirty="0" smtClean="0">
                <a:latin typeface="Calibri"/>
                <a:cs typeface="Calibri"/>
              </a:rPr>
              <a:t>+</a:t>
            </a:r>
            <a:r>
              <a:rPr sz="3200" spc="10" dirty="0" smtClean="0">
                <a:latin typeface="Calibri"/>
                <a:cs typeface="Calibri"/>
              </a:rPr>
              <a:t> </a:t>
            </a:r>
            <a:r>
              <a:rPr sz="3200" spc="-50" dirty="0" smtClean="0">
                <a:latin typeface="Calibri"/>
                <a:cs typeface="Calibri"/>
              </a:rPr>
              <a:t>c</a:t>
            </a:r>
            <a:r>
              <a:rPr sz="3200" spc="-20" dirty="0" smtClean="0">
                <a:latin typeface="Calibri"/>
                <a:cs typeface="Calibri"/>
              </a:rPr>
              <a:t>o</a:t>
            </a:r>
            <a:r>
              <a:rPr sz="3200" spc="-70" dirty="0" smtClean="0">
                <a:latin typeface="Calibri"/>
                <a:cs typeface="Calibri"/>
              </a:rPr>
              <a:t>s</a:t>
            </a:r>
            <a:r>
              <a:rPr sz="3200" spc="-15" dirty="0" smtClean="0">
                <a:latin typeface="Calibri"/>
                <a:cs typeface="Calibri"/>
              </a:rPr>
              <a:t>t</a:t>
            </a:r>
            <a:r>
              <a:rPr sz="3200" spc="20" dirty="0" smtClean="0">
                <a:latin typeface="Calibri"/>
                <a:cs typeface="Calibri"/>
              </a:rPr>
              <a:t> </a:t>
            </a:r>
            <a:r>
              <a:rPr sz="3200" spc="-20" dirty="0" smtClean="0">
                <a:latin typeface="Calibri"/>
                <a:cs typeface="Calibri"/>
              </a:rPr>
              <a:t>+</a:t>
            </a:r>
            <a:r>
              <a:rPr sz="3200" spc="-5" dirty="0" smtClean="0">
                <a:latin typeface="Calibri"/>
                <a:cs typeface="Calibri"/>
              </a:rPr>
              <a:t> </a:t>
            </a:r>
            <a:r>
              <a:rPr sz="3200" spc="-20" dirty="0" smtClean="0">
                <a:latin typeface="Calibri"/>
                <a:cs typeface="Calibri"/>
              </a:rPr>
              <a:t>a</a:t>
            </a:r>
            <a:r>
              <a:rPr sz="3200" spc="-25" dirty="0" smtClean="0">
                <a:latin typeface="Calibri"/>
                <a:cs typeface="Calibri"/>
              </a:rPr>
              <a:t>c</a:t>
            </a:r>
            <a:r>
              <a:rPr sz="3200" spc="-20" dirty="0" smtClean="0">
                <a:latin typeface="Calibri"/>
                <a:cs typeface="Calibri"/>
              </a:rPr>
              <a:t>cu</a:t>
            </a:r>
            <a:r>
              <a:rPr sz="3200" spc="-105" dirty="0" smtClean="0">
                <a:latin typeface="Calibri"/>
                <a:cs typeface="Calibri"/>
              </a:rPr>
              <a:t>r</a:t>
            </a:r>
            <a:r>
              <a:rPr sz="3200" spc="-15" dirty="0" smtClean="0">
                <a:latin typeface="Calibri"/>
                <a:cs typeface="Calibri"/>
              </a:rPr>
              <a:t>acy</a:t>
            </a:r>
            <a:r>
              <a:rPr sz="3200" spc="55" dirty="0" smtClean="0">
                <a:latin typeface="Calibri"/>
                <a:cs typeface="Calibri"/>
              </a:rPr>
              <a:t> </a:t>
            </a:r>
            <a:r>
              <a:rPr sz="3200" spc="-75" dirty="0" smtClean="0">
                <a:latin typeface="Calibri"/>
                <a:cs typeface="Calibri"/>
              </a:rPr>
              <a:t>r</a:t>
            </a:r>
            <a:r>
              <a:rPr sz="3200" spc="-15" dirty="0" smtClean="0">
                <a:latin typeface="Calibri"/>
                <a:cs typeface="Calibri"/>
              </a:rPr>
              <a:t>equi</a:t>
            </a:r>
            <a:r>
              <a:rPr sz="3200" spc="-65" dirty="0" smtClean="0">
                <a:latin typeface="Calibri"/>
                <a:cs typeface="Calibri"/>
              </a:rPr>
              <a:t>r</a:t>
            </a:r>
            <a:r>
              <a:rPr sz="3200" spc="-15" dirty="0" smtClean="0">
                <a:latin typeface="Calibri"/>
                <a:cs typeface="Calibri"/>
              </a:rPr>
              <a:t>es qu</a:t>
            </a:r>
            <a:r>
              <a:rPr sz="3200" spc="0" dirty="0" smtClean="0">
                <a:latin typeface="Calibri"/>
                <a:cs typeface="Calibri"/>
              </a:rPr>
              <a:t>i</a:t>
            </a:r>
            <a:r>
              <a:rPr sz="3200" spc="-15" dirty="0" smtClean="0">
                <a:latin typeface="Calibri"/>
                <a:cs typeface="Calibri"/>
              </a:rPr>
              <a:t>c</a:t>
            </a:r>
            <a:r>
              <a:rPr sz="3200" spc="-35" dirty="0" smtClean="0">
                <a:latin typeface="Calibri"/>
                <a:cs typeface="Calibri"/>
              </a:rPr>
              <a:t>k</a:t>
            </a:r>
            <a:r>
              <a:rPr sz="3200" spc="-10" dirty="0" smtClean="0">
                <a:latin typeface="Calibri"/>
                <a:cs typeface="Calibri"/>
              </a:rPr>
              <a:t>,</a:t>
            </a:r>
            <a:r>
              <a:rPr sz="3200" spc="10" dirty="0" smtClean="0">
                <a:latin typeface="Calibri"/>
                <a:cs typeface="Calibri"/>
              </a:rPr>
              <a:t> </a:t>
            </a:r>
            <a:r>
              <a:rPr sz="3200" spc="-15" dirty="0" smtClean="0">
                <a:latin typeface="Calibri"/>
                <a:cs typeface="Calibri"/>
              </a:rPr>
              <a:t>s</a:t>
            </a:r>
            <a:r>
              <a:rPr sz="3200" spc="-40" dirty="0" smtClean="0">
                <a:latin typeface="Calibri"/>
                <a:cs typeface="Calibri"/>
              </a:rPr>
              <a:t>a</a:t>
            </a:r>
            <a:r>
              <a:rPr sz="3200" spc="-75" dirty="0" smtClean="0">
                <a:latin typeface="Calibri"/>
                <a:cs typeface="Calibri"/>
              </a:rPr>
              <a:t>f</a:t>
            </a:r>
            <a:r>
              <a:rPr sz="3200" spc="-20" dirty="0" smtClean="0">
                <a:latin typeface="Calibri"/>
                <a:cs typeface="Calibri"/>
              </a:rPr>
              <a:t>e </a:t>
            </a:r>
            <a:r>
              <a:rPr sz="3200" spc="-60" dirty="0" smtClean="0">
                <a:latin typeface="Calibri"/>
                <a:cs typeface="Calibri"/>
              </a:rPr>
              <a:t>c</a:t>
            </a:r>
            <a:r>
              <a:rPr sz="3200" spc="-20" dirty="0" smtClean="0">
                <a:latin typeface="Calibri"/>
                <a:cs typeface="Calibri"/>
              </a:rPr>
              <a:t>o</a:t>
            </a:r>
            <a:r>
              <a:rPr sz="3200" spc="-50" dirty="0" smtClean="0">
                <a:latin typeface="Calibri"/>
                <a:cs typeface="Calibri"/>
              </a:rPr>
              <a:t>n</a:t>
            </a:r>
            <a:r>
              <a:rPr sz="3200" spc="-10" dirty="0" smtClean="0">
                <a:latin typeface="Calibri"/>
                <a:cs typeface="Calibri"/>
              </a:rPr>
              <a:t>t</a:t>
            </a:r>
            <a:r>
              <a:rPr sz="3200" spc="-75" dirty="0" smtClean="0">
                <a:latin typeface="Calibri"/>
                <a:cs typeface="Calibri"/>
              </a:rPr>
              <a:t>r</a:t>
            </a:r>
            <a:r>
              <a:rPr sz="3200" spc="-15" dirty="0" smtClean="0">
                <a:latin typeface="Calibri"/>
                <a:cs typeface="Calibri"/>
              </a:rPr>
              <a:t>ol</a:t>
            </a:r>
            <a:r>
              <a:rPr sz="3200" spc="-5" dirty="0" smtClean="0">
                <a:latin typeface="Calibri"/>
                <a:cs typeface="Calibri"/>
              </a:rPr>
              <a:t> </a:t>
            </a:r>
            <a:r>
              <a:rPr sz="3200" spc="-15" dirty="0" smtClean="0">
                <a:latin typeface="Calibri"/>
                <a:cs typeface="Calibri"/>
              </a:rPr>
              <a:t>of</a:t>
            </a:r>
            <a:r>
              <a:rPr sz="3200" spc="20" dirty="0" smtClean="0">
                <a:latin typeface="Calibri"/>
                <a:cs typeface="Calibri"/>
              </a:rPr>
              <a:t> </a:t>
            </a:r>
            <a:r>
              <a:rPr sz="3200" spc="-10" dirty="0" smtClean="0">
                <a:latin typeface="Calibri"/>
                <a:cs typeface="Calibri"/>
              </a:rPr>
              <a:t>i</a:t>
            </a:r>
            <a:r>
              <a:rPr sz="3200" spc="-35" dirty="0" smtClean="0">
                <a:latin typeface="Calibri"/>
                <a:cs typeface="Calibri"/>
              </a:rPr>
              <a:t>n</a:t>
            </a:r>
            <a:r>
              <a:rPr sz="3200" spc="-30" dirty="0" smtClean="0">
                <a:latin typeface="Calibri"/>
                <a:cs typeface="Calibri"/>
              </a:rPr>
              <a:t>t</a:t>
            </a:r>
            <a:r>
              <a:rPr sz="3200" spc="-20" dirty="0" smtClean="0">
                <a:latin typeface="Calibri"/>
                <a:cs typeface="Calibri"/>
              </a:rPr>
              <a:t>e</a:t>
            </a:r>
            <a:r>
              <a:rPr sz="3200" spc="-35" dirty="0" smtClean="0">
                <a:latin typeface="Calibri"/>
                <a:cs typeface="Calibri"/>
              </a:rPr>
              <a:t>r</a:t>
            </a:r>
            <a:r>
              <a:rPr sz="3200" spc="-15" dirty="0" smtClean="0">
                <a:latin typeface="Calibri"/>
                <a:cs typeface="Calibri"/>
              </a:rPr>
              <a:t>nal</a:t>
            </a:r>
            <a:r>
              <a:rPr sz="3200" spc="15" dirty="0" smtClean="0">
                <a:latin typeface="Calibri"/>
                <a:cs typeface="Calibri"/>
              </a:rPr>
              <a:t> </a:t>
            </a:r>
            <a:r>
              <a:rPr sz="3200" spc="-20" dirty="0" smtClean="0">
                <a:latin typeface="Calibri"/>
                <a:cs typeface="Calibri"/>
              </a:rPr>
              <a:t>NF</a:t>
            </a:r>
            <a:r>
              <a:rPr sz="3200" spc="-5" dirty="0" smtClean="0">
                <a:latin typeface="Calibri"/>
                <a:cs typeface="Calibri"/>
              </a:rPr>
              <a:t> </a:t>
            </a:r>
            <a:r>
              <a:rPr sz="3200" spc="-70" dirty="0" smtClean="0">
                <a:latin typeface="Calibri"/>
                <a:cs typeface="Calibri"/>
              </a:rPr>
              <a:t>s</a:t>
            </a:r>
            <a:r>
              <a:rPr sz="3200" spc="-55" dirty="0" smtClean="0">
                <a:latin typeface="Calibri"/>
                <a:cs typeface="Calibri"/>
              </a:rPr>
              <a:t>t</a:t>
            </a:r>
            <a:r>
              <a:rPr sz="3200" spc="-40" dirty="0" smtClean="0">
                <a:latin typeface="Calibri"/>
                <a:cs typeface="Calibri"/>
              </a:rPr>
              <a:t>a</a:t>
            </a:r>
            <a:r>
              <a:rPr sz="3200" spc="-30" dirty="0" smtClean="0">
                <a:latin typeface="Calibri"/>
                <a:cs typeface="Calibri"/>
              </a:rPr>
              <a:t>t</a:t>
            </a:r>
            <a:r>
              <a:rPr sz="3200" spc="-20" dirty="0" smtClean="0">
                <a:latin typeface="Calibri"/>
                <a:cs typeface="Calibri"/>
              </a:rPr>
              <a:t>e</a:t>
            </a:r>
            <a:endParaRPr sz="3200">
              <a:latin typeface="Calibri"/>
              <a:cs typeface="Calibri"/>
            </a:endParaRPr>
          </a:p>
          <a:p>
            <a:pPr>
              <a:lnSpc>
                <a:spcPts val="800"/>
              </a:lnSpc>
              <a:spcBef>
                <a:spcPts val="2"/>
              </a:spcBef>
              <a:buFont typeface="Arial"/>
              <a:buChar char="•"/>
            </a:pPr>
            <a:endParaRPr sz="800"/>
          </a:p>
          <a:p>
            <a:pPr>
              <a:lnSpc>
                <a:spcPts val="1000"/>
              </a:lnSpc>
              <a:buFont typeface="Arial"/>
              <a:buChar char="•"/>
            </a:pPr>
            <a:endParaRPr sz="1000"/>
          </a:p>
          <a:p>
            <a:pPr marL="356870" marR="345440" indent="-344805">
              <a:lnSpc>
                <a:spcPct val="100000"/>
              </a:lnSpc>
              <a:buFont typeface="Arial"/>
              <a:buChar char="•"/>
              <a:tabLst>
                <a:tab pos="356870" algn="l"/>
              </a:tabLst>
            </a:pPr>
            <a:r>
              <a:rPr sz="3200" spc="-20" dirty="0" smtClean="0">
                <a:latin typeface="Calibri"/>
                <a:cs typeface="Calibri"/>
              </a:rPr>
              <a:t>OpenNF</a:t>
            </a:r>
            <a:r>
              <a:rPr sz="3200" spc="20" dirty="0" smtClean="0">
                <a:latin typeface="Calibri"/>
                <a:cs typeface="Calibri"/>
              </a:rPr>
              <a:t> </a:t>
            </a:r>
            <a:r>
              <a:rPr sz="3200" spc="-20" dirty="0" smtClean="0">
                <a:latin typeface="Calibri"/>
                <a:cs typeface="Calibri"/>
              </a:rPr>
              <a:t>p</a:t>
            </a:r>
            <a:r>
              <a:rPr sz="3200" spc="-70" dirty="0" smtClean="0">
                <a:latin typeface="Calibri"/>
                <a:cs typeface="Calibri"/>
              </a:rPr>
              <a:t>r</a:t>
            </a:r>
            <a:r>
              <a:rPr sz="3200" spc="-50" dirty="0" smtClean="0">
                <a:latin typeface="Calibri"/>
                <a:cs typeface="Calibri"/>
              </a:rPr>
              <a:t>o</a:t>
            </a:r>
            <a:r>
              <a:rPr sz="3200" spc="-15" dirty="0" smtClean="0">
                <a:latin typeface="Calibri"/>
                <a:cs typeface="Calibri"/>
              </a:rPr>
              <a:t>vi</a:t>
            </a:r>
            <a:r>
              <a:rPr sz="3200" spc="-10" dirty="0" smtClean="0">
                <a:latin typeface="Calibri"/>
                <a:cs typeface="Calibri"/>
              </a:rPr>
              <a:t>d</a:t>
            </a:r>
            <a:r>
              <a:rPr sz="3200" spc="-15" dirty="0" smtClean="0">
                <a:latin typeface="Calibri"/>
                <a:cs typeface="Calibri"/>
              </a:rPr>
              <a:t>es</a:t>
            </a:r>
            <a:r>
              <a:rPr sz="3200" spc="35" dirty="0" smtClean="0">
                <a:latin typeface="Calibri"/>
                <a:cs typeface="Calibri"/>
              </a:rPr>
              <a:t> </a:t>
            </a:r>
            <a:r>
              <a:rPr sz="3200" spc="-5" dirty="0" smtClean="0">
                <a:latin typeface="Calibri"/>
                <a:cs typeface="Calibri"/>
              </a:rPr>
              <a:t>fl</a:t>
            </a:r>
            <a:r>
              <a:rPr sz="3200" spc="-75" dirty="0" smtClean="0">
                <a:latin typeface="Calibri"/>
                <a:cs typeface="Calibri"/>
              </a:rPr>
              <a:t>e</a:t>
            </a:r>
            <a:r>
              <a:rPr sz="3200" spc="-10" dirty="0" smtClean="0">
                <a:latin typeface="Calibri"/>
                <a:cs typeface="Calibri"/>
              </a:rPr>
              <a:t>x</a:t>
            </a:r>
            <a:r>
              <a:rPr sz="3200" spc="-5" dirty="0" smtClean="0">
                <a:latin typeface="Calibri"/>
                <a:cs typeface="Calibri"/>
              </a:rPr>
              <a:t>i</a:t>
            </a:r>
            <a:r>
              <a:rPr sz="3200" spc="-20" dirty="0" smtClean="0">
                <a:latin typeface="Calibri"/>
                <a:cs typeface="Calibri"/>
              </a:rPr>
              <a:t>b</a:t>
            </a:r>
            <a:r>
              <a:rPr sz="3200" spc="0" dirty="0" smtClean="0">
                <a:latin typeface="Calibri"/>
                <a:cs typeface="Calibri"/>
              </a:rPr>
              <a:t>l</a:t>
            </a:r>
            <a:r>
              <a:rPr sz="3200" spc="-20" dirty="0" smtClean="0">
                <a:latin typeface="Calibri"/>
                <a:cs typeface="Calibri"/>
              </a:rPr>
              <a:t>e</a:t>
            </a:r>
            <a:r>
              <a:rPr sz="3200" spc="-35" dirty="0" smtClean="0">
                <a:latin typeface="Calibri"/>
                <a:cs typeface="Calibri"/>
              </a:rPr>
              <a:t> </a:t>
            </a:r>
            <a:r>
              <a:rPr sz="3200" spc="-20" dirty="0" smtClean="0">
                <a:latin typeface="Calibri"/>
                <a:cs typeface="Calibri"/>
              </a:rPr>
              <a:t>a</a:t>
            </a:r>
            <a:r>
              <a:rPr sz="3200" spc="-15" dirty="0" smtClean="0">
                <a:latin typeface="Calibri"/>
                <a:cs typeface="Calibri"/>
              </a:rPr>
              <a:t>n</a:t>
            </a:r>
            <a:r>
              <a:rPr sz="3200" spc="-20" dirty="0" smtClean="0">
                <a:latin typeface="Calibri"/>
                <a:cs typeface="Calibri"/>
              </a:rPr>
              <a:t>d</a:t>
            </a:r>
            <a:r>
              <a:rPr sz="3200" spc="15" dirty="0" smtClean="0">
                <a:latin typeface="Calibri"/>
                <a:cs typeface="Calibri"/>
              </a:rPr>
              <a:t> </a:t>
            </a:r>
            <a:r>
              <a:rPr sz="3200" spc="-50" dirty="0" smtClean="0">
                <a:latin typeface="Calibri"/>
                <a:cs typeface="Calibri"/>
              </a:rPr>
              <a:t>e</a:t>
            </a:r>
            <a:r>
              <a:rPr sz="3200" spc="-25" dirty="0" smtClean="0">
                <a:latin typeface="Calibri"/>
                <a:cs typeface="Calibri"/>
              </a:rPr>
              <a:t>f</a:t>
            </a:r>
            <a:r>
              <a:rPr sz="3200" spc="-5" dirty="0" smtClean="0">
                <a:latin typeface="Calibri"/>
                <a:cs typeface="Calibri"/>
              </a:rPr>
              <a:t>fi</a:t>
            </a:r>
            <a:r>
              <a:rPr sz="3200" spc="-15" dirty="0" smtClean="0">
                <a:latin typeface="Calibri"/>
                <a:cs typeface="Calibri"/>
              </a:rPr>
              <a:t>cie</a:t>
            </a:r>
            <a:r>
              <a:rPr sz="3200" spc="-40" dirty="0" smtClean="0">
                <a:latin typeface="Calibri"/>
                <a:cs typeface="Calibri"/>
              </a:rPr>
              <a:t>n</a:t>
            </a:r>
            <a:r>
              <a:rPr sz="3200" spc="-15" dirty="0" smtClean="0">
                <a:latin typeface="Calibri"/>
                <a:cs typeface="Calibri"/>
              </a:rPr>
              <a:t>t</a:t>
            </a:r>
            <a:r>
              <a:rPr sz="3200" spc="-10" dirty="0" smtClean="0">
                <a:latin typeface="Calibri"/>
                <a:cs typeface="Calibri"/>
              </a:rPr>
              <a:t> </a:t>
            </a:r>
            <a:r>
              <a:rPr sz="3200" spc="-45" dirty="0" smtClean="0">
                <a:latin typeface="Calibri"/>
                <a:cs typeface="Calibri"/>
              </a:rPr>
              <a:t>c</a:t>
            </a:r>
            <a:r>
              <a:rPr sz="3200" spc="-20" dirty="0" smtClean="0">
                <a:latin typeface="Calibri"/>
                <a:cs typeface="Calibri"/>
              </a:rPr>
              <a:t>o</a:t>
            </a:r>
            <a:r>
              <a:rPr sz="3200" spc="-45" dirty="0" smtClean="0">
                <a:latin typeface="Calibri"/>
                <a:cs typeface="Calibri"/>
              </a:rPr>
              <a:t>n</a:t>
            </a:r>
            <a:r>
              <a:rPr sz="3200" spc="-10" dirty="0" smtClean="0">
                <a:latin typeface="Calibri"/>
                <a:cs typeface="Calibri"/>
              </a:rPr>
              <a:t>t</a:t>
            </a:r>
            <a:r>
              <a:rPr sz="3200" spc="-75" dirty="0" smtClean="0">
                <a:latin typeface="Calibri"/>
                <a:cs typeface="Calibri"/>
              </a:rPr>
              <a:t>r</a:t>
            </a:r>
            <a:r>
              <a:rPr sz="3200" spc="-15" dirty="0" smtClean="0">
                <a:latin typeface="Calibri"/>
                <a:cs typeface="Calibri"/>
              </a:rPr>
              <a:t>ol</a:t>
            </a:r>
            <a:r>
              <a:rPr sz="3200" spc="-5" dirty="0" smtClean="0">
                <a:latin typeface="Calibri"/>
                <a:cs typeface="Calibri"/>
              </a:rPr>
              <a:t> </a:t>
            </a:r>
            <a:r>
              <a:rPr sz="3200" spc="-25" dirty="0" smtClean="0">
                <a:latin typeface="Calibri"/>
                <a:cs typeface="Calibri"/>
              </a:rPr>
              <a:t>w</a:t>
            </a:r>
            <a:r>
              <a:rPr sz="3200" spc="0" dirty="0" smtClean="0">
                <a:latin typeface="Calibri"/>
                <a:cs typeface="Calibri"/>
              </a:rPr>
              <a:t>i</a:t>
            </a:r>
            <a:r>
              <a:rPr sz="3200" spc="-10" dirty="0" smtClean="0">
                <a:latin typeface="Calibri"/>
                <a:cs typeface="Calibri"/>
              </a:rPr>
              <a:t>t</a:t>
            </a:r>
            <a:r>
              <a:rPr sz="3200" spc="-20" dirty="0" smtClean="0">
                <a:latin typeface="Calibri"/>
                <a:cs typeface="Calibri"/>
              </a:rPr>
              <a:t>h</a:t>
            </a:r>
            <a:r>
              <a:rPr sz="3200" spc="-5" dirty="0" smtClean="0">
                <a:latin typeface="Calibri"/>
                <a:cs typeface="Calibri"/>
              </a:rPr>
              <a:t> </a:t>
            </a:r>
            <a:r>
              <a:rPr sz="3200" spc="-70" dirty="0" smtClean="0">
                <a:latin typeface="Calibri"/>
                <a:cs typeface="Calibri"/>
              </a:rPr>
              <a:t>f</a:t>
            </a:r>
            <a:r>
              <a:rPr sz="3200" spc="-50" dirty="0" smtClean="0">
                <a:latin typeface="Calibri"/>
                <a:cs typeface="Calibri"/>
              </a:rPr>
              <a:t>e</a:t>
            </a:r>
            <a:r>
              <a:rPr sz="3200" spc="-25" dirty="0" smtClean="0">
                <a:latin typeface="Calibri"/>
                <a:cs typeface="Calibri"/>
              </a:rPr>
              <a:t>w</a:t>
            </a:r>
            <a:r>
              <a:rPr sz="3200" spc="-5" dirty="0" smtClean="0">
                <a:latin typeface="Calibri"/>
                <a:cs typeface="Calibri"/>
              </a:rPr>
              <a:t> </a:t>
            </a:r>
            <a:r>
              <a:rPr sz="3200" spc="-20" dirty="0" smtClean="0">
                <a:latin typeface="Calibri"/>
                <a:cs typeface="Calibri"/>
              </a:rPr>
              <a:t>NF</a:t>
            </a:r>
            <a:r>
              <a:rPr sz="3200" spc="10" dirty="0" smtClean="0">
                <a:latin typeface="Calibri"/>
                <a:cs typeface="Calibri"/>
              </a:rPr>
              <a:t> </a:t>
            </a:r>
            <a:r>
              <a:rPr sz="3200" spc="-20" dirty="0" smtClean="0">
                <a:latin typeface="Calibri"/>
                <a:cs typeface="Calibri"/>
              </a:rPr>
              <a:t>modi</a:t>
            </a:r>
            <a:r>
              <a:rPr sz="3200" spc="0" dirty="0" smtClean="0">
                <a:latin typeface="Calibri"/>
                <a:cs typeface="Calibri"/>
              </a:rPr>
              <a:t>f</a:t>
            </a:r>
            <a:r>
              <a:rPr sz="3200" spc="-5" dirty="0" smtClean="0">
                <a:latin typeface="Calibri"/>
                <a:cs typeface="Calibri"/>
              </a:rPr>
              <a:t>i</a:t>
            </a:r>
            <a:r>
              <a:rPr sz="3200" spc="-45" dirty="0" smtClean="0">
                <a:latin typeface="Calibri"/>
                <a:cs typeface="Calibri"/>
              </a:rPr>
              <a:t>c</a:t>
            </a:r>
            <a:r>
              <a:rPr sz="3200" spc="-40" dirty="0" smtClean="0">
                <a:latin typeface="Calibri"/>
                <a:cs typeface="Calibri"/>
              </a:rPr>
              <a:t>a</a:t>
            </a:r>
            <a:r>
              <a:rPr sz="3200" spc="-10" dirty="0" smtClean="0">
                <a:latin typeface="Calibri"/>
                <a:cs typeface="Calibri"/>
              </a:rPr>
              <a:t>t</a:t>
            </a:r>
            <a:r>
              <a:rPr sz="3200" spc="-5" dirty="0" smtClean="0">
                <a:latin typeface="Calibri"/>
                <a:cs typeface="Calibri"/>
              </a:rPr>
              <a:t>i</a:t>
            </a:r>
            <a:r>
              <a:rPr sz="3200" spc="-20" dirty="0" smtClean="0">
                <a:latin typeface="Calibri"/>
                <a:cs typeface="Calibri"/>
              </a:rPr>
              <a:t>ons</a:t>
            </a:r>
            <a:endParaRPr sz="3200">
              <a:latin typeface="Calibri"/>
              <a:cs typeface="Calibri"/>
            </a:endParaRPr>
          </a:p>
          <a:p>
            <a:pPr>
              <a:lnSpc>
                <a:spcPts val="550"/>
              </a:lnSpc>
              <a:spcBef>
                <a:spcPts val="32"/>
              </a:spcBef>
            </a:pPr>
            <a:endParaRPr sz="55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marL="2250440">
              <a:lnSpc>
                <a:spcPct val="100000"/>
              </a:lnSpc>
            </a:pPr>
            <a:r>
              <a:rPr sz="2800" b="1" spc="-25" dirty="0" smtClean="0">
                <a:latin typeface="Calibri"/>
                <a:cs typeface="Calibri"/>
                <a:hlinkClick r:id="rId3"/>
              </a:rPr>
              <a:t>h</a:t>
            </a:r>
            <a:r>
              <a:rPr sz="2800" b="1" spc="-15" dirty="0" smtClean="0">
                <a:latin typeface="Calibri"/>
                <a:cs typeface="Calibri"/>
                <a:hlinkClick r:id="rId3"/>
              </a:rPr>
              <a:t>t</a:t>
            </a:r>
            <a:r>
              <a:rPr sz="2800" b="1" spc="5" dirty="0" smtClean="0">
                <a:latin typeface="Calibri"/>
                <a:cs typeface="Calibri"/>
                <a:hlinkClick r:id="rId3"/>
              </a:rPr>
              <a:t>t</a:t>
            </a:r>
            <a:r>
              <a:rPr sz="2800" b="1" spc="0" dirty="0" smtClean="0">
                <a:latin typeface="Calibri"/>
                <a:cs typeface="Calibri"/>
                <a:hlinkClick r:id="rId3"/>
              </a:rPr>
              <a:t>p:</a:t>
            </a:r>
            <a:r>
              <a:rPr sz="2800" b="1" spc="-15" dirty="0" smtClean="0">
                <a:latin typeface="Calibri"/>
                <a:cs typeface="Calibri"/>
                <a:hlinkClick r:id="rId3"/>
              </a:rPr>
              <a:t>/</a:t>
            </a:r>
            <a:r>
              <a:rPr sz="2800" b="1" spc="-85" dirty="0" smtClean="0">
                <a:latin typeface="Calibri"/>
                <a:cs typeface="Calibri"/>
                <a:hlinkClick r:id="rId3"/>
              </a:rPr>
              <a:t>/</a:t>
            </a:r>
            <a:r>
              <a:rPr sz="2800" b="1" spc="0" dirty="0" smtClean="0">
                <a:latin typeface="Calibri"/>
                <a:cs typeface="Calibri"/>
                <a:hlinkClick r:id="rId3"/>
              </a:rPr>
              <a:t>open</a:t>
            </a:r>
            <a:r>
              <a:rPr sz="2800" b="1" spc="-15" dirty="0" smtClean="0">
                <a:latin typeface="Calibri"/>
                <a:cs typeface="Calibri"/>
                <a:hlinkClick r:id="rId3"/>
              </a:rPr>
              <a:t>n</a:t>
            </a:r>
            <a:r>
              <a:rPr sz="2800" b="1" spc="-170" dirty="0" smtClean="0">
                <a:latin typeface="Calibri"/>
                <a:cs typeface="Calibri"/>
                <a:hlinkClick r:id="rId3"/>
              </a:rPr>
              <a:t>f</a:t>
            </a:r>
            <a:r>
              <a:rPr sz="2800" b="1" spc="0" dirty="0" smtClean="0">
                <a:latin typeface="Calibri"/>
                <a:cs typeface="Calibri"/>
                <a:hlinkClick r:id="rId3"/>
              </a:rPr>
              <a:t>.c</a:t>
            </a:r>
            <a:r>
              <a:rPr sz="2800" b="1" spc="-5" dirty="0" smtClean="0">
                <a:latin typeface="Calibri"/>
                <a:cs typeface="Calibri"/>
                <a:hlinkClick r:id="rId3"/>
              </a:rPr>
              <a:t>s</a:t>
            </a:r>
            <a:r>
              <a:rPr sz="2800" b="1" spc="-105" dirty="0" smtClean="0">
                <a:latin typeface="Calibri"/>
                <a:cs typeface="Calibri"/>
                <a:hlinkClick r:id="rId3"/>
              </a:rPr>
              <a:t>.</a:t>
            </a:r>
            <a:r>
              <a:rPr sz="2800" b="1" spc="0" dirty="0" smtClean="0">
                <a:latin typeface="Calibri"/>
                <a:cs typeface="Calibri"/>
                <a:hlinkClick r:id="rId3"/>
              </a:rPr>
              <a:t>wisc.e</a:t>
            </a:r>
            <a:r>
              <a:rPr sz="2800" b="1" spc="-25" dirty="0" smtClean="0">
                <a:latin typeface="Calibri"/>
                <a:cs typeface="Calibri"/>
                <a:hlinkClick r:id="rId3"/>
              </a:rPr>
              <a:t>d</a:t>
            </a:r>
            <a:r>
              <a:rPr sz="2800" b="1" spc="0" dirty="0" smtClean="0">
                <a:latin typeface="Calibri"/>
                <a:cs typeface="Calibri"/>
                <a:hlinkClick r:id="rId3"/>
              </a:rPr>
              <a:t>u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628265">
              <a:lnSpc>
                <a:spcPct val="100000"/>
              </a:lnSpc>
            </a:pPr>
            <a:r>
              <a:rPr sz="4400" b="1" spc="-25" dirty="0" smtClean="0">
                <a:solidFill>
                  <a:srgbClr val="E36C09"/>
                </a:solidFill>
                <a:latin typeface="Calibri"/>
                <a:cs typeface="Calibri"/>
              </a:rPr>
              <a:t>Co</a:t>
            </a:r>
            <a:r>
              <a:rPr sz="4400" b="1" spc="-45" dirty="0" smtClean="0">
                <a:solidFill>
                  <a:srgbClr val="E36C09"/>
                </a:solidFill>
                <a:latin typeface="Calibri"/>
                <a:cs typeface="Calibri"/>
              </a:rPr>
              <a:t>n</a:t>
            </a:r>
            <a:r>
              <a:rPr sz="4400" b="1" spc="-20" dirty="0" smtClean="0">
                <a:solidFill>
                  <a:srgbClr val="E36C09"/>
                </a:solidFill>
                <a:latin typeface="Calibri"/>
                <a:cs typeface="Calibri"/>
              </a:rPr>
              <a:t>clusion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501384" y="1723644"/>
            <a:ext cx="864108" cy="8641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556247" y="1755648"/>
            <a:ext cx="755903" cy="7559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629400" y="1828800"/>
            <a:ext cx="609600" cy="6096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591300" y="2009648"/>
            <a:ext cx="428625" cy="42862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566659" y="1723644"/>
            <a:ext cx="864107" cy="86410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623047" y="1755648"/>
            <a:ext cx="755903" cy="7559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696200" y="1828800"/>
            <a:ext cx="609600" cy="6096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658100" y="2009648"/>
            <a:ext cx="428625" cy="42862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174992" y="2389632"/>
            <a:ext cx="929640" cy="47548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537704" y="2606039"/>
            <a:ext cx="91440" cy="9143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219950" y="2546985"/>
            <a:ext cx="754126" cy="248412"/>
          </a:xfrm>
          <a:custGeom>
            <a:avLst/>
            <a:gdLst/>
            <a:ahLst/>
            <a:cxnLst/>
            <a:rect l="l" t="t" r="r" b="b"/>
            <a:pathLst>
              <a:path w="754126" h="248412">
                <a:moveTo>
                  <a:pt x="38100" y="0"/>
                </a:moveTo>
                <a:lnTo>
                  <a:pt x="0" y="1524"/>
                </a:lnTo>
                <a:lnTo>
                  <a:pt x="634" y="14604"/>
                </a:lnTo>
                <a:lnTo>
                  <a:pt x="2158" y="27559"/>
                </a:lnTo>
                <a:lnTo>
                  <a:pt x="12319" y="65277"/>
                </a:lnTo>
                <a:lnTo>
                  <a:pt x="30225" y="100456"/>
                </a:lnTo>
                <a:lnTo>
                  <a:pt x="54864" y="132461"/>
                </a:lnTo>
                <a:lnTo>
                  <a:pt x="85725" y="161162"/>
                </a:lnTo>
                <a:lnTo>
                  <a:pt x="135381" y="194182"/>
                </a:lnTo>
                <a:lnTo>
                  <a:pt x="192658" y="219837"/>
                </a:lnTo>
                <a:lnTo>
                  <a:pt x="256794" y="237870"/>
                </a:lnTo>
                <a:lnTo>
                  <a:pt x="326008" y="247268"/>
                </a:lnTo>
                <a:lnTo>
                  <a:pt x="362203" y="248412"/>
                </a:lnTo>
                <a:lnTo>
                  <a:pt x="380619" y="248157"/>
                </a:lnTo>
                <a:lnTo>
                  <a:pt x="434340" y="243459"/>
                </a:lnTo>
                <a:lnTo>
                  <a:pt x="501269" y="229488"/>
                </a:lnTo>
                <a:lnTo>
                  <a:pt x="555034" y="210312"/>
                </a:lnTo>
                <a:lnTo>
                  <a:pt x="361696" y="210312"/>
                </a:lnTo>
                <a:lnTo>
                  <a:pt x="344677" y="210057"/>
                </a:lnTo>
                <a:lnTo>
                  <a:pt x="294894" y="205739"/>
                </a:lnTo>
                <a:lnTo>
                  <a:pt x="233045" y="192912"/>
                </a:lnTo>
                <a:lnTo>
                  <a:pt x="177292" y="172592"/>
                </a:lnTo>
                <a:lnTo>
                  <a:pt x="129413" y="146176"/>
                </a:lnTo>
                <a:lnTo>
                  <a:pt x="90677" y="114680"/>
                </a:lnTo>
                <a:lnTo>
                  <a:pt x="61722" y="78993"/>
                </a:lnTo>
                <a:lnTo>
                  <a:pt x="44069" y="40512"/>
                </a:lnTo>
                <a:lnTo>
                  <a:pt x="38480" y="10287"/>
                </a:lnTo>
                <a:lnTo>
                  <a:pt x="38100" y="0"/>
                </a:lnTo>
                <a:close/>
              </a:path>
              <a:path w="754126" h="248412">
                <a:moveTo>
                  <a:pt x="646055" y="100791"/>
                </a:moveTo>
                <a:lnTo>
                  <a:pt x="614299" y="131572"/>
                </a:lnTo>
                <a:lnTo>
                  <a:pt x="570229" y="160909"/>
                </a:lnTo>
                <a:lnTo>
                  <a:pt x="518286" y="184023"/>
                </a:lnTo>
                <a:lnTo>
                  <a:pt x="459358" y="200532"/>
                </a:lnTo>
                <a:lnTo>
                  <a:pt x="395097" y="209168"/>
                </a:lnTo>
                <a:lnTo>
                  <a:pt x="361696" y="210312"/>
                </a:lnTo>
                <a:lnTo>
                  <a:pt x="555034" y="210312"/>
                </a:lnTo>
                <a:lnTo>
                  <a:pt x="589915" y="193420"/>
                </a:lnTo>
                <a:lnTo>
                  <a:pt x="627379" y="169544"/>
                </a:lnTo>
                <a:lnTo>
                  <a:pt x="660019" y="141731"/>
                </a:lnTo>
                <a:lnTo>
                  <a:pt x="681101" y="116966"/>
                </a:lnTo>
                <a:lnTo>
                  <a:pt x="682211" y="114276"/>
                </a:lnTo>
                <a:lnTo>
                  <a:pt x="650606" y="102488"/>
                </a:lnTo>
                <a:lnTo>
                  <a:pt x="645922" y="102488"/>
                </a:lnTo>
                <a:lnTo>
                  <a:pt x="646538" y="100971"/>
                </a:lnTo>
                <a:lnTo>
                  <a:pt x="646055" y="100791"/>
                </a:lnTo>
                <a:close/>
              </a:path>
              <a:path w="754126" h="248412">
                <a:moveTo>
                  <a:pt x="733657" y="82803"/>
                </a:moveTo>
                <a:lnTo>
                  <a:pt x="653923" y="82803"/>
                </a:lnTo>
                <a:lnTo>
                  <a:pt x="689228" y="97281"/>
                </a:lnTo>
                <a:lnTo>
                  <a:pt x="682211" y="114276"/>
                </a:lnTo>
                <a:lnTo>
                  <a:pt x="754126" y="141097"/>
                </a:lnTo>
                <a:lnTo>
                  <a:pt x="733657" y="82803"/>
                </a:lnTo>
                <a:close/>
              </a:path>
              <a:path w="754126" h="248412">
                <a:moveTo>
                  <a:pt x="689228" y="97281"/>
                </a:moveTo>
                <a:lnTo>
                  <a:pt x="649097" y="97281"/>
                </a:lnTo>
                <a:lnTo>
                  <a:pt x="646789" y="101065"/>
                </a:lnTo>
                <a:lnTo>
                  <a:pt x="682211" y="114276"/>
                </a:lnTo>
                <a:lnTo>
                  <a:pt x="689228" y="97281"/>
                </a:lnTo>
                <a:close/>
              </a:path>
              <a:path w="754126" h="248412">
                <a:moveTo>
                  <a:pt x="646538" y="100971"/>
                </a:moveTo>
                <a:lnTo>
                  <a:pt x="645922" y="102488"/>
                </a:lnTo>
                <a:lnTo>
                  <a:pt x="646789" y="101065"/>
                </a:lnTo>
                <a:lnTo>
                  <a:pt x="646538" y="100971"/>
                </a:lnTo>
                <a:close/>
              </a:path>
              <a:path w="754126" h="248412">
                <a:moveTo>
                  <a:pt x="646789" y="101065"/>
                </a:moveTo>
                <a:lnTo>
                  <a:pt x="645922" y="102488"/>
                </a:lnTo>
                <a:lnTo>
                  <a:pt x="650606" y="102488"/>
                </a:lnTo>
                <a:lnTo>
                  <a:pt x="646789" y="101065"/>
                </a:lnTo>
                <a:close/>
              </a:path>
              <a:path w="754126" h="248412">
                <a:moveTo>
                  <a:pt x="649097" y="97281"/>
                </a:moveTo>
                <a:lnTo>
                  <a:pt x="647103" y="99582"/>
                </a:lnTo>
                <a:lnTo>
                  <a:pt x="646538" y="100971"/>
                </a:lnTo>
                <a:lnTo>
                  <a:pt x="646789" y="101065"/>
                </a:lnTo>
                <a:lnTo>
                  <a:pt x="649097" y="97281"/>
                </a:lnTo>
                <a:close/>
              </a:path>
              <a:path w="754126" h="248412">
                <a:moveTo>
                  <a:pt x="647103" y="99582"/>
                </a:moveTo>
                <a:lnTo>
                  <a:pt x="646055" y="100791"/>
                </a:lnTo>
                <a:lnTo>
                  <a:pt x="646538" y="100971"/>
                </a:lnTo>
                <a:lnTo>
                  <a:pt x="647103" y="99582"/>
                </a:lnTo>
                <a:close/>
              </a:path>
              <a:path w="754126" h="248412">
                <a:moveTo>
                  <a:pt x="704850" y="762"/>
                </a:moveTo>
                <a:lnTo>
                  <a:pt x="575691" y="74549"/>
                </a:lnTo>
                <a:lnTo>
                  <a:pt x="646055" y="100791"/>
                </a:lnTo>
                <a:lnTo>
                  <a:pt x="647103" y="99582"/>
                </a:lnTo>
                <a:lnTo>
                  <a:pt x="653923" y="82803"/>
                </a:lnTo>
                <a:lnTo>
                  <a:pt x="733657" y="82803"/>
                </a:lnTo>
                <a:lnTo>
                  <a:pt x="704850" y="762"/>
                </a:lnTo>
                <a:close/>
              </a:path>
              <a:path w="754126" h="248412">
                <a:moveTo>
                  <a:pt x="653923" y="82803"/>
                </a:moveTo>
                <a:lnTo>
                  <a:pt x="647103" y="99582"/>
                </a:lnTo>
                <a:lnTo>
                  <a:pt x="649097" y="97281"/>
                </a:lnTo>
                <a:lnTo>
                  <a:pt x="689228" y="97281"/>
                </a:lnTo>
                <a:lnTo>
                  <a:pt x="653923" y="82803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010400" y="2305050"/>
            <a:ext cx="285750" cy="285750"/>
          </a:xfrm>
          <a:custGeom>
            <a:avLst/>
            <a:gdLst/>
            <a:ahLst/>
            <a:cxnLst/>
            <a:rect l="l" t="t" r="r" b="b"/>
            <a:pathLst>
              <a:path w="285750" h="285750">
                <a:moveTo>
                  <a:pt x="0" y="285750"/>
                </a:moveTo>
                <a:lnTo>
                  <a:pt x="285750" y="285750"/>
                </a:lnTo>
                <a:lnTo>
                  <a:pt x="285750" y="0"/>
                </a:lnTo>
                <a:lnTo>
                  <a:pt x="0" y="0"/>
                </a:lnTo>
                <a:lnTo>
                  <a:pt x="0" y="28575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296150" y="2209800"/>
            <a:ext cx="95250" cy="381000"/>
          </a:xfrm>
          <a:custGeom>
            <a:avLst/>
            <a:gdLst/>
            <a:ahLst/>
            <a:cxnLst/>
            <a:rect l="l" t="t" r="r" b="b"/>
            <a:pathLst>
              <a:path w="95250" h="381000">
                <a:moveTo>
                  <a:pt x="95250" y="0"/>
                </a:moveTo>
                <a:lnTo>
                  <a:pt x="0" y="95250"/>
                </a:lnTo>
                <a:lnTo>
                  <a:pt x="0" y="381000"/>
                </a:lnTo>
                <a:lnTo>
                  <a:pt x="95250" y="285750"/>
                </a:lnTo>
                <a:lnTo>
                  <a:pt x="95250" y="0"/>
                </a:lnTo>
                <a:close/>
              </a:path>
            </a:pathLst>
          </a:custGeom>
          <a:solidFill>
            <a:srgbClr val="40689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010400" y="2209800"/>
            <a:ext cx="381000" cy="95250"/>
          </a:xfrm>
          <a:custGeom>
            <a:avLst/>
            <a:gdLst/>
            <a:ahLst/>
            <a:cxnLst/>
            <a:rect l="l" t="t" r="r" b="b"/>
            <a:pathLst>
              <a:path w="381000" h="95250">
                <a:moveTo>
                  <a:pt x="381000" y="0"/>
                </a:moveTo>
                <a:lnTo>
                  <a:pt x="95250" y="0"/>
                </a:lnTo>
                <a:lnTo>
                  <a:pt x="0" y="95250"/>
                </a:lnTo>
                <a:lnTo>
                  <a:pt x="285750" y="95250"/>
                </a:lnTo>
                <a:lnTo>
                  <a:pt x="381000" y="0"/>
                </a:lnTo>
                <a:close/>
              </a:path>
            </a:pathLst>
          </a:custGeom>
          <a:solidFill>
            <a:srgbClr val="719A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010400" y="22098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0" y="95250"/>
                </a:moveTo>
                <a:lnTo>
                  <a:pt x="95250" y="0"/>
                </a:lnTo>
                <a:lnTo>
                  <a:pt x="381000" y="0"/>
                </a:lnTo>
                <a:lnTo>
                  <a:pt x="381000" y="285750"/>
                </a:lnTo>
                <a:lnTo>
                  <a:pt x="285750" y="381000"/>
                </a:lnTo>
                <a:lnTo>
                  <a:pt x="0" y="381000"/>
                </a:lnTo>
                <a:lnTo>
                  <a:pt x="0" y="95250"/>
                </a:lnTo>
                <a:close/>
              </a:path>
            </a:pathLst>
          </a:custGeom>
          <a:ln w="12700">
            <a:solidFill>
              <a:srgbClr val="385D8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010400" y="2209800"/>
            <a:ext cx="381000" cy="95250"/>
          </a:xfrm>
          <a:custGeom>
            <a:avLst/>
            <a:gdLst/>
            <a:ahLst/>
            <a:cxnLst/>
            <a:rect l="l" t="t" r="r" b="b"/>
            <a:pathLst>
              <a:path w="381000" h="95250">
                <a:moveTo>
                  <a:pt x="0" y="95250"/>
                </a:moveTo>
                <a:lnTo>
                  <a:pt x="285750" y="95250"/>
                </a:lnTo>
                <a:lnTo>
                  <a:pt x="381000" y="0"/>
                </a:lnTo>
              </a:path>
            </a:pathLst>
          </a:custGeom>
          <a:ln w="12700">
            <a:solidFill>
              <a:srgbClr val="385D8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296150" y="2305050"/>
            <a:ext cx="0" cy="285750"/>
          </a:xfrm>
          <a:custGeom>
            <a:avLst/>
            <a:gdLst/>
            <a:ahLst/>
            <a:cxnLst/>
            <a:rect l="l" t="t" r="r" b="b"/>
            <a:pathLst>
              <a:path h="285750">
                <a:moveTo>
                  <a:pt x="0" y="0"/>
                </a:moveTo>
                <a:lnTo>
                  <a:pt x="0" y="285750"/>
                </a:lnTo>
              </a:path>
            </a:pathLst>
          </a:custGeom>
          <a:ln w="12700">
            <a:solidFill>
              <a:srgbClr val="385D8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r>
              <a:rPr sz="1200" spc="-10" dirty="0" smtClean="0">
                <a:solidFill>
                  <a:srgbClr val="888888"/>
                </a:solidFill>
                <a:latin typeface="Calibri"/>
                <a:cs typeface="Calibri"/>
              </a:rPr>
              <a:t>23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60044" y="1621409"/>
            <a:ext cx="8302956" cy="48056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6870" indent="-344805">
              <a:lnSpc>
                <a:spcPct val="100000"/>
              </a:lnSpc>
              <a:buFont typeface="Arial"/>
              <a:buChar char="•"/>
              <a:tabLst>
                <a:tab pos="356870" algn="l"/>
              </a:tabLst>
            </a:pPr>
            <a:r>
              <a:rPr lang="en-US" sz="2800" spc="-20" dirty="0" smtClean="0">
                <a:latin typeface="Calibri"/>
                <a:cs typeface="Calibri"/>
              </a:rPr>
              <a:t>Is it feasible to modify </a:t>
            </a:r>
            <a:r>
              <a:rPr lang="en-US" sz="2800" spc="-20" dirty="0" err="1" smtClean="0">
                <a:latin typeface="Calibri"/>
                <a:cs typeface="Calibri"/>
              </a:rPr>
              <a:t>NFs</a:t>
            </a:r>
            <a:r>
              <a:rPr lang="en-US" sz="2800" spc="-20" dirty="0" smtClean="0">
                <a:latin typeface="Calibri"/>
                <a:cs typeface="Calibri"/>
              </a:rPr>
              <a:t> to support </a:t>
            </a:r>
            <a:r>
              <a:rPr lang="en-US" sz="2800" spc="-20" dirty="0" err="1" smtClean="0">
                <a:latin typeface="Calibri"/>
                <a:cs typeface="Calibri"/>
              </a:rPr>
              <a:t>OpenNF</a:t>
            </a:r>
            <a:r>
              <a:rPr lang="en-US" sz="2800" spc="-20" dirty="0" smtClean="0">
                <a:latin typeface="Calibri"/>
                <a:cs typeface="Calibri"/>
              </a:rPr>
              <a:t>?</a:t>
            </a:r>
          </a:p>
          <a:p>
            <a:pPr marL="814070" lvl="1" indent="-344805">
              <a:buFont typeface="Arial"/>
              <a:buChar char="•"/>
              <a:tabLst>
                <a:tab pos="356870" algn="l"/>
              </a:tabLst>
            </a:pPr>
            <a:r>
              <a:rPr lang="en-US" sz="2400" spc="-20" dirty="0" smtClean="0">
                <a:latin typeface="Calibri"/>
                <a:cs typeface="Calibri"/>
              </a:rPr>
              <a:t>Serialization/Deserialization is trivial parts</a:t>
            </a:r>
          </a:p>
          <a:p>
            <a:pPr marL="814070" lvl="1" indent="-344805">
              <a:buFont typeface="Arial"/>
              <a:buChar char="•"/>
              <a:tabLst>
                <a:tab pos="356870" algn="l"/>
              </a:tabLst>
            </a:pPr>
            <a:r>
              <a:rPr lang="en-US" sz="2400" spc="-20" dirty="0" smtClean="0">
                <a:latin typeface="Calibri"/>
                <a:cs typeface="Calibri"/>
              </a:rPr>
              <a:t>We need to know internal data structure / allocation or accessing strategies / algorithm</a:t>
            </a:r>
          </a:p>
          <a:p>
            <a:pPr marL="814070" lvl="1" indent="-344805">
              <a:buFont typeface="Arial"/>
              <a:buChar char="•"/>
              <a:tabLst>
                <a:tab pos="356870" algn="l"/>
              </a:tabLst>
            </a:pPr>
            <a:r>
              <a:rPr lang="en-US" sz="2400" spc="-20" dirty="0" smtClean="0">
                <a:latin typeface="Calibri"/>
                <a:cs typeface="Calibri"/>
              </a:rPr>
              <a:t>How to merge multiple states into one or split single state to multiple?</a:t>
            </a:r>
          </a:p>
          <a:p>
            <a:pPr marL="1271270" lvl="2" indent="-344805">
              <a:buFont typeface="Arial"/>
              <a:buChar char="•"/>
              <a:tabLst>
                <a:tab pos="356870" algn="l"/>
              </a:tabLst>
            </a:pPr>
            <a:r>
              <a:rPr lang="en-US" sz="2400" spc="-20" dirty="0" smtClean="0">
                <a:latin typeface="Calibri"/>
                <a:cs typeface="Calibri"/>
              </a:rPr>
              <a:t>It may merge two hash tables, split linked list into multiple, or merge B+ tree….</a:t>
            </a:r>
          </a:p>
          <a:p>
            <a:pPr marL="814070" lvl="1" indent="-344805">
              <a:buFont typeface="Arial"/>
              <a:buChar char="•"/>
              <a:tabLst>
                <a:tab pos="356870" algn="l"/>
              </a:tabLst>
            </a:pPr>
            <a:r>
              <a:rPr lang="en-US" sz="2400" spc="-20" dirty="0" smtClean="0">
                <a:latin typeface="Calibri"/>
                <a:cs typeface="Calibri"/>
              </a:rPr>
              <a:t>It may require locking data structures </a:t>
            </a:r>
            <a:r>
              <a:rPr lang="en-US" sz="2400" spc="-20" dirty="0" smtClean="0">
                <a:latin typeface="Calibri"/>
                <a:cs typeface="Calibri"/>
                <a:sym typeface="Wingdings" panose="05000000000000000000" pitchFamily="2" charset="2"/>
              </a:rPr>
              <a:t> Blocking NF processing during locking!</a:t>
            </a:r>
            <a:endParaRPr lang="en-US" sz="2400" spc="-20" dirty="0" smtClean="0">
              <a:latin typeface="Calibri"/>
              <a:cs typeface="Calibri"/>
            </a:endParaRPr>
          </a:p>
          <a:p>
            <a:pPr marL="814070" lvl="1" indent="-344805">
              <a:buFont typeface="Arial"/>
              <a:buChar char="•"/>
              <a:tabLst>
                <a:tab pos="356870" algn="l"/>
              </a:tabLst>
            </a:pPr>
            <a:endParaRPr lang="en-US" sz="2800" spc="-20" dirty="0" smtClean="0">
              <a:latin typeface="Calibri"/>
              <a:cs typeface="Calibri"/>
            </a:endParaRPr>
          </a:p>
          <a:p>
            <a:pPr marL="1271270" lvl="2" indent="-344805">
              <a:buFont typeface="Arial"/>
              <a:buChar char="•"/>
              <a:tabLst>
                <a:tab pos="356870" algn="l"/>
              </a:tabLst>
            </a:pPr>
            <a:endParaRPr sz="2800" dirty="0" smtClean="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628265">
              <a:lnSpc>
                <a:spcPct val="100000"/>
              </a:lnSpc>
            </a:pPr>
            <a:r>
              <a:rPr lang="en-US" sz="4400" b="1" spc="-20" dirty="0" smtClean="0">
                <a:solidFill>
                  <a:srgbClr val="E36C09"/>
                </a:solidFill>
                <a:latin typeface="Calibri"/>
                <a:cs typeface="Calibri"/>
              </a:rPr>
              <a:t>Discussion</a:t>
            </a:r>
            <a:endParaRPr sz="4400" dirty="0">
              <a:latin typeface="Calibri"/>
              <a:cs typeface="Calibri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r>
              <a:rPr sz="1200" spc="-10" dirty="0" smtClean="0">
                <a:solidFill>
                  <a:srgbClr val="888888"/>
                </a:solidFill>
                <a:latin typeface="Calibri"/>
                <a:cs typeface="Calibri"/>
              </a:rPr>
              <a:t>23</a:t>
            </a:r>
            <a:endParaRPr sz="12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2340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60044" y="1621409"/>
            <a:ext cx="8302956" cy="48056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6870" indent="-344805">
              <a:lnSpc>
                <a:spcPct val="100000"/>
              </a:lnSpc>
              <a:buFont typeface="Arial"/>
              <a:buChar char="•"/>
              <a:tabLst>
                <a:tab pos="356870" algn="l"/>
              </a:tabLst>
            </a:pPr>
            <a:r>
              <a:rPr lang="en-US" sz="2800" spc="-20" dirty="0" smtClean="0">
                <a:latin typeface="Calibri"/>
                <a:cs typeface="Calibri"/>
              </a:rPr>
              <a:t>Is the performance enough to use in the real network?</a:t>
            </a:r>
          </a:p>
          <a:p>
            <a:pPr marL="814070" lvl="1" indent="-344805">
              <a:buFont typeface="Arial"/>
              <a:buChar char="•"/>
              <a:tabLst>
                <a:tab pos="356870" algn="l"/>
              </a:tabLst>
            </a:pPr>
            <a:r>
              <a:rPr lang="en-US" sz="2400" spc="-20" dirty="0" smtClean="0">
                <a:latin typeface="Calibri"/>
                <a:cs typeface="Calibri"/>
              </a:rPr>
              <a:t>In paper, </a:t>
            </a:r>
            <a:r>
              <a:rPr lang="en-US" sz="2400" spc="-20" dirty="0" smtClean="0">
                <a:solidFill>
                  <a:schemeClr val="accent3">
                    <a:lumMod val="50000"/>
                  </a:schemeClr>
                </a:solidFill>
                <a:latin typeface="Calibri"/>
                <a:cs typeface="Calibri"/>
              </a:rPr>
              <a:t>2500 </a:t>
            </a:r>
            <a:r>
              <a:rPr lang="en-US" sz="2400" spc="-20" dirty="0" err="1" smtClean="0">
                <a:solidFill>
                  <a:schemeClr val="accent3">
                    <a:lumMod val="50000"/>
                  </a:schemeClr>
                </a:solidFill>
                <a:latin typeface="Calibri"/>
                <a:cs typeface="Calibri"/>
              </a:rPr>
              <a:t>pps</a:t>
            </a:r>
            <a:r>
              <a:rPr lang="en-US" sz="2400" spc="-20" dirty="0" smtClean="0">
                <a:latin typeface="Calibri"/>
                <a:cs typeface="Calibri"/>
              </a:rPr>
              <a:t>, up to </a:t>
            </a:r>
            <a:r>
              <a:rPr lang="en-US" sz="2400" spc="-20" dirty="0" smtClean="0">
                <a:solidFill>
                  <a:schemeClr val="accent3">
                    <a:lumMod val="50000"/>
                  </a:schemeClr>
                </a:solidFill>
                <a:latin typeface="Calibri"/>
                <a:cs typeface="Calibri"/>
              </a:rPr>
              <a:t>1000 flows </a:t>
            </a:r>
            <a:r>
              <a:rPr lang="en-US" sz="2400" spc="-20" dirty="0" smtClean="0">
                <a:latin typeface="Calibri"/>
                <a:cs typeface="Calibri"/>
              </a:rPr>
              <a:t>migrations</a:t>
            </a:r>
          </a:p>
          <a:p>
            <a:pPr marL="814070" lvl="1" indent="-344805">
              <a:buFont typeface="Arial"/>
              <a:buChar char="•"/>
              <a:tabLst>
                <a:tab pos="356870" algn="l"/>
              </a:tabLst>
            </a:pPr>
            <a:r>
              <a:rPr lang="en-US" sz="2400" spc="-20" dirty="0" smtClean="0">
                <a:latin typeface="Calibri"/>
                <a:cs typeface="Calibri"/>
              </a:rPr>
              <a:t>In real network,  </a:t>
            </a:r>
            <a:r>
              <a:rPr lang="en-US" sz="2400" spc="-20" dirty="0" smtClean="0">
                <a:solidFill>
                  <a:srgbClr val="C00000"/>
                </a:solidFill>
                <a:latin typeface="Calibri"/>
                <a:cs typeface="Calibri"/>
              </a:rPr>
              <a:t>millions </a:t>
            </a:r>
            <a:r>
              <a:rPr lang="en-US" sz="2400" spc="-20" dirty="0" err="1" smtClean="0">
                <a:solidFill>
                  <a:srgbClr val="C00000"/>
                </a:solidFill>
                <a:latin typeface="Calibri"/>
                <a:cs typeface="Calibri"/>
              </a:rPr>
              <a:t>pps</a:t>
            </a:r>
            <a:r>
              <a:rPr lang="en-US" sz="2400" spc="-20" dirty="0" smtClean="0">
                <a:latin typeface="Calibri"/>
                <a:cs typeface="Calibri"/>
              </a:rPr>
              <a:t>, </a:t>
            </a:r>
            <a:r>
              <a:rPr lang="en-US" sz="2400" spc="-20" dirty="0" smtClean="0">
                <a:solidFill>
                  <a:srgbClr val="C00000"/>
                </a:solidFill>
                <a:latin typeface="Calibri"/>
                <a:cs typeface="Calibri"/>
              </a:rPr>
              <a:t>hundred thousand flows</a:t>
            </a:r>
            <a:r>
              <a:rPr lang="en-US" sz="2400" spc="-20" dirty="0" smtClean="0">
                <a:latin typeface="Calibri"/>
                <a:cs typeface="Calibri"/>
              </a:rPr>
              <a:t>..</a:t>
            </a:r>
          </a:p>
          <a:p>
            <a:pPr marL="814070" lvl="1" indent="-344805">
              <a:buFont typeface="Arial"/>
              <a:buChar char="•"/>
              <a:tabLst>
                <a:tab pos="356870" algn="l"/>
              </a:tabLst>
            </a:pPr>
            <a:endParaRPr lang="en-US" sz="2400" spc="-20" dirty="0">
              <a:latin typeface="Calibri"/>
              <a:cs typeface="Calibri"/>
            </a:endParaRPr>
          </a:p>
          <a:p>
            <a:pPr marL="814070" lvl="1" indent="-344805">
              <a:buFont typeface="Arial"/>
              <a:buChar char="•"/>
              <a:tabLst>
                <a:tab pos="356870" algn="l"/>
              </a:tabLst>
            </a:pPr>
            <a:endParaRPr lang="en-US" sz="2400" spc="-20" dirty="0" smtClean="0">
              <a:latin typeface="Calibri"/>
              <a:cs typeface="Calibri"/>
            </a:endParaRPr>
          </a:p>
          <a:p>
            <a:pPr marL="814070" lvl="1" indent="-344805">
              <a:buFont typeface="Arial"/>
              <a:buChar char="•"/>
              <a:tabLst>
                <a:tab pos="356870" algn="l"/>
              </a:tabLst>
            </a:pPr>
            <a:endParaRPr lang="en-US" sz="2400" spc="-20" dirty="0">
              <a:latin typeface="Calibri"/>
              <a:cs typeface="Calibri"/>
            </a:endParaRPr>
          </a:p>
          <a:p>
            <a:pPr marL="814070" lvl="1" indent="-344805">
              <a:buFont typeface="Arial"/>
              <a:buChar char="•"/>
              <a:tabLst>
                <a:tab pos="356870" algn="l"/>
              </a:tabLst>
            </a:pPr>
            <a:endParaRPr lang="en-US" sz="2400" spc="-20" dirty="0" smtClean="0">
              <a:latin typeface="Calibri"/>
              <a:cs typeface="Calibri"/>
            </a:endParaRPr>
          </a:p>
          <a:p>
            <a:pPr marL="814070" lvl="1" indent="-344805">
              <a:buFont typeface="Arial"/>
              <a:buChar char="•"/>
              <a:tabLst>
                <a:tab pos="356870" algn="l"/>
              </a:tabLst>
            </a:pPr>
            <a:endParaRPr lang="en-US" sz="2400" spc="-20" dirty="0">
              <a:latin typeface="Calibri"/>
              <a:cs typeface="Calibri"/>
            </a:endParaRPr>
          </a:p>
          <a:p>
            <a:pPr marL="814070" lvl="1" indent="-344805">
              <a:buFont typeface="Arial"/>
              <a:buChar char="•"/>
              <a:tabLst>
                <a:tab pos="356870" algn="l"/>
              </a:tabLst>
            </a:pPr>
            <a:endParaRPr lang="en-US" sz="2400" spc="-20" dirty="0" smtClean="0">
              <a:latin typeface="Calibri"/>
              <a:cs typeface="Calibri"/>
            </a:endParaRPr>
          </a:p>
          <a:p>
            <a:pPr marL="814070" lvl="1" indent="-344805">
              <a:buFont typeface="Arial"/>
              <a:buChar char="•"/>
              <a:tabLst>
                <a:tab pos="356870" algn="l"/>
              </a:tabLst>
            </a:pPr>
            <a:endParaRPr lang="en-US" sz="2400" spc="-20" dirty="0">
              <a:latin typeface="Calibri"/>
              <a:cs typeface="Calibri"/>
            </a:endParaRPr>
          </a:p>
          <a:p>
            <a:pPr marL="814070" lvl="1" indent="-344805">
              <a:buFont typeface="Arial"/>
              <a:buChar char="•"/>
              <a:tabLst>
                <a:tab pos="356870" algn="l"/>
              </a:tabLst>
            </a:pPr>
            <a:r>
              <a:rPr lang="en-US" sz="2400" spc="-20" dirty="0" smtClean="0">
                <a:latin typeface="Calibri"/>
                <a:cs typeface="Calibri"/>
              </a:rPr>
              <a:t>Per-packet latency will be increase from lock-step forwarding and </a:t>
            </a:r>
            <a:r>
              <a:rPr lang="en-US" sz="2400" spc="-20" smtClean="0">
                <a:latin typeface="Calibri"/>
                <a:cs typeface="Calibri"/>
              </a:rPr>
              <a:t>state update</a:t>
            </a:r>
            <a:endParaRPr lang="en-US" sz="2400" spc="-20" dirty="0" smtClean="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628265">
              <a:lnSpc>
                <a:spcPct val="100000"/>
              </a:lnSpc>
            </a:pPr>
            <a:r>
              <a:rPr lang="en-US" sz="4400" b="1" spc="-20" dirty="0" smtClean="0">
                <a:solidFill>
                  <a:srgbClr val="E36C09"/>
                </a:solidFill>
                <a:latin typeface="Calibri"/>
                <a:cs typeface="Calibri"/>
              </a:rPr>
              <a:t>Discussion</a:t>
            </a:r>
            <a:endParaRPr sz="4400" dirty="0">
              <a:latin typeface="Calibri"/>
              <a:cs typeface="Calibri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r>
              <a:rPr sz="1200" spc="-10" dirty="0" smtClean="0">
                <a:solidFill>
                  <a:srgbClr val="888888"/>
                </a:solidFill>
                <a:latin typeface="Calibri"/>
                <a:cs typeface="Calibri"/>
              </a:rPr>
              <a:t>23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2"/>
          <p:cNvSpPr/>
          <p:nvPr/>
        </p:nvSpPr>
        <p:spPr>
          <a:xfrm>
            <a:off x="703431" y="2743200"/>
            <a:ext cx="3429000" cy="25107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9"/>
          <p:cNvSpPr txBox="1"/>
          <p:nvPr/>
        </p:nvSpPr>
        <p:spPr>
          <a:xfrm>
            <a:off x="4038600" y="3048000"/>
            <a:ext cx="4128363" cy="7600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0" algn="ctr">
              <a:lnSpc>
                <a:spcPct val="100000"/>
              </a:lnSpc>
            </a:pPr>
            <a:r>
              <a:rPr lang="en-US" sz="2400" b="1" dirty="0" smtClean="0">
                <a:latin typeface="Calibri"/>
                <a:cs typeface="Calibri"/>
              </a:rPr>
              <a:t>Linearly increases with # flows</a:t>
            </a:r>
          </a:p>
          <a:p>
            <a:pPr marR="0" algn="ctr">
              <a:lnSpc>
                <a:spcPct val="100000"/>
              </a:lnSpc>
            </a:pPr>
            <a:r>
              <a:rPr lang="en-US" sz="2400" b="1" dirty="0" smtClean="0">
                <a:latin typeface="Calibri"/>
                <a:cs typeface="Calibri"/>
              </a:rPr>
              <a:t>State complexity add the delay</a:t>
            </a:r>
          </a:p>
          <a:p>
            <a:pPr marR="0" algn="ctr">
              <a:lnSpc>
                <a:spcPct val="100000"/>
              </a:lnSpc>
            </a:pPr>
            <a:endParaRPr lang="en-US" sz="2400" b="1" dirty="0" smtClean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53137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235570" y="3657600"/>
            <a:ext cx="765441" cy="762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071615" y="4649723"/>
            <a:ext cx="987552" cy="9784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141720" y="4693920"/>
            <a:ext cx="853440" cy="85344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214871" y="4767071"/>
            <a:ext cx="707135" cy="70713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170676" y="4976876"/>
            <a:ext cx="497204" cy="49720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123432" y="3557015"/>
            <a:ext cx="1469136" cy="268223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922007" y="4739640"/>
            <a:ext cx="91440" cy="9143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303745" y="3578859"/>
            <a:ext cx="1242594" cy="2364854"/>
          </a:xfrm>
          <a:custGeom>
            <a:avLst/>
            <a:gdLst/>
            <a:ahLst/>
            <a:cxnLst/>
            <a:rect l="l" t="t" r="r" b="b"/>
            <a:pathLst>
              <a:path w="1242594" h="2364854">
                <a:moveTo>
                  <a:pt x="25012" y="2129010"/>
                </a:moveTo>
                <a:lnTo>
                  <a:pt x="11988" y="2132206"/>
                </a:lnTo>
                <a:lnTo>
                  <a:pt x="3503" y="2140827"/>
                </a:lnTo>
                <a:lnTo>
                  <a:pt x="0" y="2152184"/>
                </a:lnTo>
                <a:lnTo>
                  <a:pt x="2185" y="2164270"/>
                </a:lnTo>
                <a:lnTo>
                  <a:pt x="92482" y="2364854"/>
                </a:lnTo>
                <a:lnTo>
                  <a:pt x="127328" y="2317381"/>
                </a:lnTo>
                <a:lnTo>
                  <a:pt x="122962" y="2317381"/>
                </a:lnTo>
                <a:lnTo>
                  <a:pt x="72543" y="2312060"/>
                </a:lnTo>
                <a:lnTo>
                  <a:pt x="77877" y="2260688"/>
                </a:lnTo>
                <a:lnTo>
                  <a:pt x="82550" y="2219941"/>
                </a:lnTo>
                <a:lnTo>
                  <a:pt x="45370" y="2138220"/>
                </a:lnTo>
                <a:lnTo>
                  <a:pt x="36524" y="2131284"/>
                </a:lnTo>
                <a:lnTo>
                  <a:pt x="25012" y="2129010"/>
                </a:lnTo>
                <a:close/>
              </a:path>
              <a:path w="1242594" h="2364854">
                <a:moveTo>
                  <a:pt x="82550" y="2219941"/>
                </a:moveTo>
                <a:lnTo>
                  <a:pt x="77877" y="2260688"/>
                </a:lnTo>
                <a:lnTo>
                  <a:pt x="72543" y="2312060"/>
                </a:lnTo>
                <a:lnTo>
                  <a:pt x="122962" y="2317381"/>
                </a:lnTo>
                <a:lnTo>
                  <a:pt x="124365" y="2304300"/>
                </a:lnTo>
                <a:lnTo>
                  <a:pt x="120930" y="2304300"/>
                </a:lnTo>
                <a:lnTo>
                  <a:pt x="77242" y="2299690"/>
                </a:lnTo>
                <a:lnTo>
                  <a:pt x="102917" y="2264709"/>
                </a:lnTo>
                <a:lnTo>
                  <a:pt x="82550" y="2219941"/>
                </a:lnTo>
                <a:close/>
              </a:path>
              <a:path w="1242594" h="2364854">
                <a:moveTo>
                  <a:pt x="202482" y="2147087"/>
                </a:moveTo>
                <a:lnTo>
                  <a:pt x="133319" y="2223289"/>
                </a:lnTo>
                <a:lnTo>
                  <a:pt x="128423" y="2266480"/>
                </a:lnTo>
                <a:lnTo>
                  <a:pt x="122962" y="2317381"/>
                </a:lnTo>
                <a:lnTo>
                  <a:pt x="127328" y="2317381"/>
                </a:lnTo>
                <a:lnTo>
                  <a:pt x="222657" y="2187511"/>
                </a:lnTo>
                <a:lnTo>
                  <a:pt x="225726" y="2181950"/>
                </a:lnTo>
                <a:lnTo>
                  <a:pt x="227254" y="2170918"/>
                </a:lnTo>
                <a:lnTo>
                  <a:pt x="223426" y="2159825"/>
                </a:lnTo>
                <a:lnTo>
                  <a:pt x="214058" y="2150041"/>
                </a:lnTo>
                <a:lnTo>
                  <a:pt x="202482" y="2147087"/>
                </a:lnTo>
                <a:close/>
              </a:path>
              <a:path w="1242594" h="2364854">
                <a:moveTo>
                  <a:pt x="102917" y="2264709"/>
                </a:moveTo>
                <a:lnTo>
                  <a:pt x="77242" y="2299690"/>
                </a:lnTo>
                <a:lnTo>
                  <a:pt x="120930" y="2304300"/>
                </a:lnTo>
                <a:lnTo>
                  <a:pt x="102917" y="2264709"/>
                </a:lnTo>
                <a:close/>
              </a:path>
              <a:path w="1242594" h="2364854">
                <a:moveTo>
                  <a:pt x="133319" y="2223289"/>
                </a:moveTo>
                <a:lnTo>
                  <a:pt x="102917" y="2264709"/>
                </a:lnTo>
                <a:lnTo>
                  <a:pt x="120930" y="2304300"/>
                </a:lnTo>
                <a:lnTo>
                  <a:pt x="124365" y="2304300"/>
                </a:lnTo>
                <a:lnTo>
                  <a:pt x="128423" y="2266480"/>
                </a:lnTo>
                <a:lnTo>
                  <a:pt x="133319" y="2223289"/>
                </a:lnTo>
                <a:close/>
              </a:path>
              <a:path w="1242594" h="2364854">
                <a:moveTo>
                  <a:pt x="1235482" y="0"/>
                </a:moveTo>
                <a:lnTo>
                  <a:pt x="1184936" y="5079"/>
                </a:lnTo>
                <a:lnTo>
                  <a:pt x="1189381" y="48894"/>
                </a:lnTo>
                <a:lnTo>
                  <a:pt x="1190905" y="70612"/>
                </a:lnTo>
                <a:lnTo>
                  <a:pt x="1191707" y="90677"/>
                </a:lnTo>
                <a:lnTo>
                  <a:pt x="1191654" y="115696"/>
                </a:lnTo>
                <a:lnTo>
                  <a:pt x="1190524" y="139064"/>
                </a:lnTo>
                <a:lnTo>
                  <a:pt x="1183793" y="189864"/>
                </a:lnTo>
                <a:lnTo>
                  <a:pt x="1174268" y="231520"/>
                </a:lnTo>
                <a:lnTo>
                  <a:pt x="1159536" y="277875"/>
                </a:lnTo>
                <a:lnTo>
                  <a:pt x="1139089" y="329564"/>
                </a:lnTo>
                <a:lnTo>
                  <a:pt x="1121817" y="367156"/>
                </a:lnTo>
                <a:lnTo>
                  <a:pt x="1101370" y="407542"/>
                </a:lnTo>
                <a:lnTo>
                  <a:pt x="1077494" y="450850"/>
                </a:lnTo>
                <a:lnTo>
                  <a:pt x="1049554" y="497458"/>
                </a:lnTo>
                <a:lnTo>
                  <a:pt x="1015391" y="548258"/>
                </a:lnTo>
                <a:lnTo>
                  <a:pt x="975259" y="603503"/>
                </a:lnTo>
                <a:lnTo>
                  <a:pt x="929793" y="662558"/>
                </a:lnTo>
                <a:lnTo>
                  <a:pt x="905536" y="693292"/>
                </a:lnTo>
                <a:lnTo>
                  <a:pt x="880263" y="724915"/>
                </a:lnTo>
                <a:lnTo>
                  <a:pt x="854228" y="757046"/>
                </a:lnTo>
                <a:lnTo>
                  <a:pt x="799872" y="823213"/>
                </a:lnTo>
                <a:lnTo>
                  <a:pt x="686080" y="960501"/>
                </a:lnTo>
                <a:lnTo>
                  <a:pt x="628422" y="1030604"/>
                </a:lnTo>
                <a:lnTo>
                  <a:pt x="571399" y="1100963"/>
                </a:lnTo>
                <a:lnTo>
                  <a:pt x="543332" y="1136014"/>
                </a:lnTo>
                <a:lnTo>
                  <a:pt x="515773" y="1171066"/>
                </a:lnTo>
                <a:lnTo>
                  <a:pt x="488849" y="1205864"/>
                </a:lnTo>
                <a:lnTo>
                  <a:pt x="462560" y="1240535"/>
                </a:lnTo>
                <a:lnTo>
                  <a:pt x="437160" y="1274698"/>
                </a:lnTo>
                <a:lnTo>
                  <a:pt x="412649" y="1308608"/>
                </a:lnTo>
                <a:lnTo>
                  <a:pt x="389154" y="1342008"/>
                </a:lnTo>
                <a:lnTo>
                  <a:pt x="366802" y="1374902"/>
                </a:lnTo>
                <a:lnTo>
                  <a:pt x="345720" y="1407287"/>
                </a:lnTo>
                <a:lnTo>
                  <a:pt x="307747" y="1470152"/>
                </a:lnTo>
                <a:lnTo>
                  <a:pt x="275616" y="1530350"/>
                </a:lnTo>
                <a:lnTo>
                  <a:pt x="247295" y="1588896"/>
                </a:lnTo>
                <a:lnTo>
                  <a:pt x="221895" y="1646554"/>
                </a:lnTo>
                <a:lnTo>
                  <a:pt x="199289" y="1703196"/>
                </a:lnTo>
                <a:lnTo>
                  <a:pt x="179223" y="1759330"/>
                </a:lnTo>
                <a:lnTo>
                  <a:pt x="153569" y="1841627"/>
                </a:lnTo>
                <a:lnTo>
                  <a:pt x="139091" y="1895728"/>
                </a:lnTo>
                <a:lnTo>
                  <a:pt x="126391" y="1949323"/>
                </a:lnTo>
                <a:lnTo>
                  <a:pt x="115469" y="2002281"/>
                </a:lnTo>
                <a:lnTo>
                  <a:pt x="105817" y="2054821"/>
                </a:lnTo>
                <a:lnTo>
                  <a:pt x="97562" y="2106764"/>
                </a:lnTo>
                <a:lnTo>
                  <a:pt x="90196" y="2158491"/>
                </a:lnTo>
                <a:lnTo>
                  <a:pt x="83719" y="2209749"/>
                </a:lnTo>
                <a:lnTo>
                  <a:pt x="82550" y="2219941"/>
                </a:lnTo>
                <a:lnTo>
                  <a:pt x="102917" y="2264709"/>
                </a:lnTo>
                <a:lnTo>
                  <a:pt x="133319" y="2223289"/>
                </a:lnTo>
                <a:lnTo>
                  <a:pt x="134138" y="2216073"/>
                </a:lnTo>
                <a:lnTo>
                  <a:pt x="140488" y="2165604"/>
                </a:lnTo>
                <a:lnTo>
                  <a:pt x="147600" y="2114842"/>
                </a:lnTo>
                <a:lnTo>
                  <a:pt x="155855" y="2063902"/>
                </a:lnTo>
                <a:lnTo>
                  <a:pt x="165126" y="2012619"/>
                </a:lnTo>
                <a:lnTo>
                  <a:pt x="175921" y="1961006"/>
                </a:lnTo>
                <a:lnTo>
                  <a:pt x="188113" y="1908809"/>
                </a:lnTo>
                <a:lnTo>
                  <a:pt x="202210" y="1856358"/>
                </a:lnTo>
                <a:lnTo>
                  <a:pt x="218466" y="1802764"/>
                </a:lnTo>
                <a:lnTo>
                  <a:pt x="236627" y="1748916"/>
                </a:lnTo>
                <a:lnTo>
                  <a:pt x="257328" y="1694179"/>
                </a:lnTo>
                <a:lnTo>
                  <a:pt x="280569" y="1638681"/>
                </a:lnTo>
                <a:lnTo>
                  <a:pt x="306604" y="1582292"/>
                </a:lnTo>
                <a:lnTo>
                  <a:pt x="335560" y="1525015"/>
                </a:lnTo>
                <a:lnTo>
                  <a:pt x="369088" y="1465833"/>
                </a:lnTo>
                <a:lnTo>
                  <a:pt x="408839" y="1403477"/>
                </a:lnTo>
                <a:lnTo>
                  <a:pt x="430683" y="1371219"/>
                </a:lnTo>
                <a:lnTo>
                  <a:pt x="453924" y="1338326"/>
                </a:lnTo>
                <a:lnTo>
                  <a:pt x="477927" y="1304925"/>
                </a:lnTo>
                <a:lnTo>
                  <a:pt x="503073" y="1271142"/>
                </a:lnTo>
                <a:lnTo>
                  <a:pt x="528981" y="1236979"/>
                </a:lnTo>
                <a:lnTo>
                  <a:pt x="555778" y="1202435"/>
                </a:lnTo>
                <a:lnTo>
                  <a:pt x="583083" y="1167764"/>
                </a:lnTo>
                <a:lnTo>
                  <a:pt x="610896" y="1132966"/>
                </a:lnTo>
                <a:lnTo>
                  <a:pt x="667665" y="1062863"/>
                </a:lnTo>
                <a:lnTo>
                  <a:pt x="893598" y="789051"/>
                </a:lnTo>
                <a:lnTo>
                  <a:pt x="919887" y="756665"/>
                </a:lnTo>
                <a:lnTo>
                  <a:pt x="945414" y="724915"/>
                </a:lnTo>
                <a:lnTo>
                  <a:pt x="969925" y="693673"/>
                </a:lnTo>
                <a:lnTo>
                  <a:pt x="993547" y="663320"/>
                </a:lnTo>
                <a:lnTo>
                  <a:pt x="1037362" y="604901"/>
                </a:lnTo>
                <a:lnTo>
                  <a:pt x="1075716" y="550037"/>
                </a:lnTo>
                <a:lnTo>
                  <a:pt x="1107974" y="499363"/>
                </a:lnTo>
                <a:lnTo>
                  <a:pt x="1134644" y="453008"/>
                </a:lnTo>
                <a:lnTo>
                  <a:pt x="1157631" y="409575"/>
                </a:lnTo>
                <a:lnTo>
                  <a:pt x="1177189" y="368807"/>
                </a:lnTo>
                <a:lnTo>
                  <a:pt x="1193826" y="330581"/>
                </a:lnTo>
                <a:lnTo>
                  <a:pt x="1207542" y="294513"/>
                </a:lnTo>
                <a:lnTo>
                  <a:pt x="1223417" y="244220"/>
                </a:lnTo>
                <a:lnTo>
                  <a:pt x="1233958" y="197738"/>
                </a:lnTo>
                <a:lnTo>
                  <a:pt x="1241197" y="141604"/>
                </a:lnTo>
                <a:lnTo>
                  <a:pt x="1242594" y="90677"/>
                </a:lnTo>
                <a:lnTo>
                  <a:pt x="1241578" y="67056"/>
                </a:lnTo>
                <a:lnTo>
                  <a:pt x="1239927" y="43814"/>
                </a:lnTo>
                <a:lnTo>
                  <a:pt x="123548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05180">
              <a:lnSpc>
                <a:spcPct val="100000"/>
              </a:lnSpc>
            </a:pPr>
            <a:r>
              <a:rPr sz="4400" b="1" spc="-25" dirty="0" smtClean="0">
                <a:solidFill>
                  <a:srgbClr val="E36C09"/>
                </a:solidFill>
                <a:latin typeface="Calibri"/>
                <a:cs typeface="Calibri"/>
              </a:rPr>
              <a:t>E</a:t>
            </a:r>
            <a:r>
              <a:rPr sz="4400" b="1" spc="-105" dirty="0" smtClean="0">
                <a:solidFill>
                  <a:srgbClr val="E36C09"/>
                </a:solidFill>
                <a:latin typeface="Calibri"/>
                <a:cs typeface="Calibri"/>
              </a:rPr>
              <a:t>x</a:t>
            </a:r>
            <a:r>
              <a:rPr sz="4400" b="1" spc="-30" dirty="0" smtClean="0">
                <a:solidFill>
                  <a:srgbClr val="E36C09"/>
                </a:solidFill>
                <a:latin typeface="Calibri"/>
                <a:cs typeface="Calibri"/>
              </a:rPr>
              <a:t>am</a:t>
            </a:r>
            <a:r>
              <a:rPr sz="4400" b="1" spc="-40" dirty="0" smtClean="0">
                <a:solidFill>
                  <a:srgbClr val="E36C09"/>
                </a:solidFill>
                <a:latin typeface="Calibri"/>
                <a:cs typeface="Calibri"/>
              </a:rPr>
              <a:t>p</a:t>
            </a:r>
            <a:r>
              <a:rPr sz="4400" b="1" spc="-15" dirty="0" smtClean="0">
                <a:solidFill>
                  <a:srgbClr val="E36C09"/>
                </a:solidFill>
                <a:latin typeface="Calibri"/>
                <a:cs typeface="Calibri"/>
              </a:rPr>
              <a:t>le:</a:t>
            </a:r>
            <a:r>
              <a:rPr sz="4400" b="1" spc="15" dirty="0" smtClean="0">
                <a:solidFill>
                  <a:srgbClr val="E36C09"/>
                </a:solidFill>
                <a:latin typeface="Calibri"/>
                <a:cs typeface="Calibri"/>
              </a:rPr>
              <a:t> </a:t>
            </a:r>
            <a:r>
              <a:rPr sz="4400" b="1" spc="-20" dirty="0" smtClean="0">
                <a:solidFill>
                  <a:srgbClr val="E36C09"/>
                </a:solidFill>
                <a:latin typeface="Calibri"/>
                <a:cs typeface="Calibri"/>
              </a:rPr>
              <a:t>el</a:t>
            </a:r>
            <a:r>
              <a:rPr sz="4400" b="1" spc="-40" dirty="0" smtClean="0">
                <a:solidFill>
                  <a:srgbClr val="E36C09"/>
                </a:solidFill>
                <a:latin typeface="Calibri"/>
                <a:cs typeface="Calibri"/>
              </a:rPr>
              <a:t>a</a:t>
            </a:r>
            <a:r>
              <a:rPr sz="4400" b="1" spc="-70" dirty="0" smtClean="0">
                <a:solidFill>
                  <a:srgbClr val="E36C09"/>
                </a:solidFill>
                <a:latin typeface="Calibri"/>
                <a:cs typeface="Calibri"/>
              </a:rPr>
              <a:t>s</a:t>
            </a:r>
            <a:r>
              <a:rPr sz="4400" b="1" spc="-20" dirty="0" smtClean="0">
                <a:solidFill>
                  <a:srgbClr val="E36C09"/>
                </a:solidFill>
                <a:latin typeface="Calibri"/>
                <a:cs typeface="Calibri"/>
              </a:rPr>
              <a:t>t</a:t>
            </a:r>
            <a:r>
              <a:rPr sz="4400" b="1" spc="-25" dirty="0" smtClean="0">
                <a:solidFill>
                  <a:srgbClr val="E36C09"/>
                </a:solidFill>
                <a:latin typeface="Calibri"/>
                <a:cs typeface="Calibri"/>
              </a:rPr>
              <a:t>i</a:t>
            </a:r>
            <a:r>
              <a:rPr sz="4400" b="1" spc="-20" dirty="0" smtClean="0">
                <a:solidFill>
                  <a:srgbClr val="E36C09"/>
                </a:solidFill>
                <a:latin typeface="Calibri"/>
                <a:cs typeface="Calibri"/>
              </a:rPr>
              <a:t>c</a:t>
            </a:r>
            <a:r>
              <a:rPr sz="4400" b="1" spc="15" dirty="0" smtClean="0">
                <a:solidFill>
                  <a:srgbClr val="E36C09"/>
                </a:solidFill>
                <a:latin typeface="Calibri"/>
                <a:cs typeface="Calibri"/>
              </a:rPr>
              <a:t> </a:t>
            </a:r>
            <a:r>
              <a:rPr sz="4400" b="1" spc="-25" dirty="0" smtClean="0">
                <a:solidFill>
                  <a:srgbClr val="E36C09"/>
                </a:solidFill>
                <a:latin typeface="Calibri"/>
                <a:cs typeface="Calibri"/>
              </a:rPr>
              <a:t>NF</a:t>
            </a:r>
            <a:r>
              <a:rPr sz="4400" b="1" spc="15" dirty="0" smtClean="0">
                <a:solidFill>
                  <a:srgbClr val="E36C09"/>
                </a:solidFill>
                <a:latin typeface="Calibri"/>
                <a:cs typeface="Calibri"/>
              </a:rPr>
              <a:t> </a:t>
            </a:r>
            <a:r>
              <a:rPr sz="4400" b="1" spc="-20" dirty="0" smtClean="0">
                <a:solidFill>
                  <a:srgbClr val="E36C09"/>
                </a:solidFill>
                <a:latin typeface="Calibri"/>
                <a:cs typeface="Calibri"/>
              </a:rPr>
              <a:t>s</a:t>
            </a:r>
            <a:r>
              <a:rPr sz="4400" b="1" spc="-35" dirty="0" smtClean="0">
                <a:solidFill>
                  <a:srgbClr val="E36C09"/>
                </a:solidFill>
                <a:latin typeface="Calibri"/>
                <a:cs typeface="Calibri"/>
              </a:rPr>
              <a:t>c</a:t>
            </a:r>
            <a:r>
              <a:rPr sz="4400" b="1" spc="-15" dirty="0" smtClean="0">
                <a:solidFill>
                  <a:srgbClr val="E36C09"/>
                </a:solidFill>
                <a:latin typeface="Calibri"/>
                <a:cs typeface="Calibri"/>
              </a:rPr>
              <a:t>ali</a:t>
            </a:r>
            <a:r>
              <a:rPr sz="4400" b="1" spc="-45" dirty="0" smtClean="0">
                <a:solidFill>
                  <a:srgbClr val="E36C09"/>
                </a:solidFill>
                <a:latin typeface="Calibri"/>
                <a:cs typeface="Calibri"/>
              </a:rPr>
              <a:t>n</a:t>
            </a:r>
            <a:r>
              <a:rPr sz="4400" b="1" spc="-25" dirty="0" smtClean="0">
                <a:solidFill>
                  <a:srgbClr val="E36C09"/>
                </a:solidFill>
                <a:latin typeface="Calibri"/>
                <a:cs typeface="Calibri"/>
              </a:rPr>
              <a:t>g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900928" y="3553967"/>
            <a:ext cx="1722120" cy="298703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925056" y="4779264"/>
            <a:ext cx="94488" cy="9143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214417" y="3576446"/>
            <a:ext cx="1361894" cy="2443581"/>
          </a:xfrm>
          <a:custGeom>
            <a:avLst/>
            <a:gdLst/>
            <a:ahLst/>
            <a:cxnLst/>
            <a:rect l="l" t="t" r="r" b="b"/>
            <a:pathLst>
              <a:path w="1361894" h="2443581">
                <a:moveTo>
                  <a:pt x="49802" y="1972390"/>
                </a:moveTo>
                <a:lnTo>
                  <a:pt x="14177" y="1986625"/>
                </a:lnTo>
                <a:lnTo>
                  <a:pt x="0" y="2018891"/>
                </a:lnTo>
                <a:lnTo>
                  <a:pt x="736" y="2031018"/>
                </a:lnTo>
                <a:lnTo>
                  <a:pt x="4518" y="2042998"/>
                </a:lnTo>
                <a:lnTo>
                  <a:pt x="186382" y="2443581"/>
                </a:lnTo>
                <a:lnTo>
                  <a:pt x="255703" y="2348458"/>
                </a:lnTo>
                <a:lnTo>
                  <a:pt x="247088" y="2348458"/>
                </a:lnTo>
                <a:lnTo>
                  <a:pt x="146123" y="2338120"/>
                </a:lnTo>
                <a:lnTo>
                  <a:pt x="152473" y="2280437"/>
                </a:lnTo>
                <a:lnTo>
                  <a:pt x="158950" y="2227199"/>
                </a:lnTo>
                <a:lnTo>
                  <a:pt x="166316" y="2173401"/>
                </a:lnTo>
                <a:lnTo>
                  <a:pt x="168593" y="2158695"/>
                </a:lnTo>
                <a:lnTo>
                  <a:pt x="96713" y="2000445"/>
                </a:lnTo>
                <a:lnTo>
                  <a:pt x="90611" y="1990573"/>
                </a:lnTo>
                <a:lnTo>
                  <a:pt x="82570" y="1982630"/>
                </a:lnTo>
                <a:lnTo>
                  <a:pt x="72890" y="1976817"/>
                </a:lnTo>
                <a:lnTo>
                  <a:pt x="61868" y="1973336"/>
                </a:lnTo>
                <a:lnTo>
                  <a:pt x="49802" y="1972390"/>
                </a:lnTo>
                <a:close/>
              </a:path>
              <a:path w="1361894" h="2443581">
                <a:moveTo>
                  <a:pt x="168593" y="2158695"/>
                </a:moveTo>
                <a:lnTo>
                  <a:pt x="158950" y="2227199"/>
                </a:lnTo>
                <a:lnTo>
                  <a:pt x="152473" y="2280437"/>
                </a:lnTo>
                <a:lnTo>
                  <a:pt x="146504" y="2333358"/>
                </a:lnTo>
                <a:lnTo>
                  <a:pt x="146123" y="2338120"/>
                </a:lnTo>
                <a:lnTo>
                  <a:pt x="247088" y="2348458"/>
                </a:lnTo>
                <a:lnTo>
                  <a:pt x="247596" y="2344559"/>
                </a:lnTo>
                <a:lnTo>
                  <a:pt x="250051" y="2322283"/>
                </a:lnTo>
                <a:lnTo>
                  <a:pt x="242897" y="2322283"/>
                </a:lnTo>
                <a:lnTo>
                  <a:pt x="155521" y="2313368"/>
                </a:lnTo>
                <a:lnTo>
                  <a:pt x="206862" y="2242949"/>
                </a:lnTo>
                <a:lnTo>
                  <a:pt x="168593" y="2158695"/>
                </a:lnTo>
                <a:close/>
              </a:path>
              <a:path w="1361894" h="2443581">
                <a:moveTo>
                  <a:pt x="404911" y="2007324"/>
                </a:moveTo>
                <a:lnTo>
                  <a:pt x="363420" y="2028215"/>
                </a:lnTo>
                <a:lnTo>
                  <a:pt x="272215" y="2153311"/>
                </a:lnTo>
                <a:lnTo>
                  <a:pt x="259534" y="2240978"/>
                </a:lnTo>
                <a:lnTo>
                  <a:pt x="253311" y="2292705"/>
                </a:lnTo>
                <a:lnTo>
                  <a:pt x="247596" y="2344559"/>
                </a:lnTo>
                <a:lnTo>
                  <a:pt x="247088" y="2348458"/>
                </a:lnTo>
                <a:lnTo>
                  <a:pt x="255703" y="2348458"/>
                </a:lnTo>
                <a:lnTo>
                  <a:pt x="445462" y="2088070"/>
                </a:lnTo>
                <a:lnTo>
                  <a:pt x="446277" y="2086927"/>
                </a:lnTo>
                <a:lnTo>
                  <a:pt x="451689" y="2076785"/>
                </a:lnTo>
                <a:lnTo>
                  <a:pt x="454490" y="2065944"/>
                </a:lnTo>
                <a:lnTo>
                  <a:pt x="454646" y="2054744"/>
                </a:lnTo>
                <a:lnTo>
                  <a:pt x="452122" y="2043525"/>
                </a:lnTo>
                <a:lnTo>
                  <a:pt x="446883" y="2032628"/>
                </a:lnTo>
                <a:lnTo>
                  <a:pt x="438893" y="2022392"/>
                </a:lnTo>
                <a:lnTo>
                  <a:pt x="428118" y="2013158"/>
                </a:lnTo>
                <a:lnTo>
                  <a:pt x="416734" y="2008813"/>
                </a:lnTo>
                <a:lnTo>
                  <a:pt x="404911" y="2007324"/>
                </a:lnTo>
                <a:close/>
              </a:path>
              <a:path w="1361894" h="2443581">
                <a:moveTo>
                  <a:pt x="206862" y="2242949"/>
                </a:moveTo>
                <a:lnTo>
                  <a:pt x="155521" y="2313368"/>
                </a:lnTo>
                <a:lnTo>
                  <a:pt x="242897" y="2322283"/>
                </a:lnTo>
                <a:lnTo>
                  <a:pt x="206862" y="2242949"/>
                </a:lnTo>
                <a:close/>
              </a:path>
              <a:path w="1361894" h="2443581">
                <a:moveTo>
                  <a:pt x="272215" y="2153311"/>
                </a:moveTo>
                <a:lnTo>
                  <a:pt x="206862" y="2242949"/>
                </a:lnTo>
                <a:lnTo>
                  <a:pt x="242897" y="2322283"/>
                </a:lnTo>
                <a:lnTo>
                  <a:pt x="250051" y="2322283"/>
                </a:lnTo>
                <a:lnTo>
                  <a:pt x="253311" y="2292705"/>
                </a:lnTo>
                <a:lnTo>
                  <a:pt x="259534" y="2240978"/>
                </a:lnTo>
                <a:lnTo>
                  <a:pt x="266646" y="2189048"/>
                </a:lnTo>
                <a:lnTo>
                  <a:pt x="272215" y="2153311"/>
                </a:lnTo>
                <a:close/>
              </a:path>
              <a:path w="1361894" h="2443581">
                <a:moveTo>
                  <a:pt x="1354655" y="0"/>
                </a:moveTo>
                <a:lnTo>
                  <a:pt x="1253563" y="9905"/>
                </a:lnTo>
                <a:lnTo>
                  <a:pt x="1258008" y="55244"/>
                </a:lnTo>
                <a:lnTo>
                  <a:pt x="1259532" y="76834"/>
                </a:lnTo>
                <a:lnTo>
                  <a:pt x="1260167" y="95250"/>
                </a:lnTo>
                <a:lnTo>
                  <a:pt x="1260294" y="121665"/>
                </a:lnTo>
                <a:lnTo>
                  <a:pt x="1259151" y="144779"/>
                </a:lnTo>
                <a:lnTo>
                  <a:pt x="1252547" y="194690"/>
                </a:lnTo>
                <a:lnTo>
                  <a:pt x="1243403" y="235711"/>
                </a:lnTo>
                <a:lnTo>
                  <a:pt x="1229306" y="281685"/>
                </a:lnTo>
                <a:lnTo>
                  <a:pt x="1209367" y="333628"/>
                </a:lnTo>
                <a:lnTo>
                  <a:pt x="1192476" y="371601"/>
                </a:lnTo>
                <a:lnTo>
                  <a:pt x="1172410" y="412495"/>
                </a:lnTo>
                <a:lnTo>
                  <a:pt x="1148915" y="456310"/>
                </a:lnTo>
                <a:lnTo>
                  <a:pt x="1121483" y="503554"/>
                </a:lnTo>
                <a:lnTo>
                  <a:pt x="1087955" y="555116"/>
                </a:lnTo>
                <a:lnTo>
                  <a:pt x="1048331" y="611251"/>
                </a:lnTo>
                <a:lnTo>
                  <a:pt x="1003373" y="671829"/>
                </a:lnTo>
                <a:lnTo>
                  <a:pt x="979116" y="703452"/>
                </a:lnTo>
                <a:lnTo>
                  <a:pt x="953970" y="735838"/>
                </a:lnTo>
                <a:lnTo>
                  <a:pt x="901138" y="802766"/>
                </a:lnTo>
                <a:lnTo>
                  <a:pt x="702256" y="1051052"/>
                </a:lnTo>
                <a:lnTo>
                  <a:pt x="645106" y="1123950"/>
                </a:lnTo>
                <a:lnTo>
                  <a:pt x="616912" y="1160271"/>
                </a:lnTo>
                <a:lnTo>
                  <a:pt x="589226" y="1196594"/>
                </a:lnTo>
                <a:lnTo>
                  <a:pt x="562175" y="1232789"/>
                </a:lnTo>
                <a:lnTo>
                  <a:pt x="535886" y="1268476"/>
                </a:lnTo>
                <a:lnTo>
                  <a:pt x="510232" y="1304035"/>
                </a:lnTo>
                <a:lnTo>
                  <a:pt x="485594" y="1339341"/>
                </a:lnTo>
                <a:lnTo>
                  <a:pt x="461972" y="1374139"/>
                </a:lnTo>
                <a:lnTo>
                  <a:pt x="439366" y="1408557"/>
                </a:lnTo>
                <a:lnTo>
                  <a:pt x="418030" y="1442211"/>
                </a:lnTo>
                <a:lnTo>
                  <a:pt x="397964" y="1475485"/>
                </a:lnTo>
                <a:lnTo>
                  <a:pt x="362277" y="1540128"/>
                </a:lnTo>
                <a:lnTo>
                  <a:pt x="331924" y="1602232"/>
                </a:lnTo>
                <a:lnTo>
                  <a:pt x="304746" y="1662811"/>
                </a:lnTo>
                <a:lnTo>
                  <a:pt x="280489" y="1722627"/>
                </a:lnTo>
                <a:lnTo>
                  <a:pt x="258772" y="1781555"/>
                </a:lnTo>
                <a:lnTo>
                  <a:pt x="239722" y="1839721"/>
                </a:lnTo>
                <a:lnTo>
                  <a:pt x="223085" y="1896617"/>
                </a:lnTo>
                <a:lnTo>
                  <a:pt x="208353" y="1953259"/>
                </a:lnTo>
                <a:lnTo>
                  <a:pt x="195526" y="2009266"/>
                </a:lnTo>
                <a:lnTo>
                  <a:pt x="184350" y="2064524"/>
                </a:lnTo>
                <a:lnTo>
                  <a:pt x="174698" y="2119261"/>
                </a:lnTo>
                <a:lnTo>
                  <a:pt x="168593" y="2158695"/>
                </a:lnTo>
                <a:lnTo>
                  <a:pt x="206862" y="2242949"/>
                </a:lnTo>
                <a:lnTo>
                  <a:pt x="272215" y="2153311"/>
                </a:lnTo>
                <a:lnTo>
                  <a:pt x="274774" y="2136889"/>
                </a:lnTo>
                <a:lnTo>
                  <a:pt x="284045" y="2084552"/>
                </a:lnTo>
                <a:lnTo>
                  <a:pt x="294586" y="2031860"/>
                </a:lnTo>
                <a:lnTo>
                  <a:pt x="306651" y="1978659"/>
                </a:lnTo>
                <a:lnTo>
                  <a:pt x="320621" y="1925192"/>
                </a:lnTo>
                <a:lnTo>
                  <a:pt x="336623" y="1870455"/>
                </a:lnTo>
                <a:lnTo>
                  <a:pt x="354530" y="1815718"/>
                </a:lnTo>
                <a:lnTo>
                  <a:pt x="374977" y="1759965"/>
                </a:lnTo>
                <a:lnTo>
                  <a:pt x="397837" y="1703451"/>
                </a:lnTo>
                <a:lnTo>
                  <a:pt x="423618" y="1646046"/>
                </a:lnTo>
                <a:lnTo>
                  <a:pt x="452066" y="1587880"/>
                </a:lnTo>
                <a:lnTo>
                  <a:pt x="484959" y="1527936"/>
                </a:lnTo>
                <a:lnTo>
                  <a:pt x="524329" y="1464183"/>
                </a:lnTo>
                <a:lnTo>
                  <a:pt x="545919" y="1431163"/>
                </a:lnTo>
                <a:lnTo>
                  <a:pt x="568779" y="1397634"/>
                </a:lnTo>
                <a:lnTo>
                  <a:pt x="592655" y="1363471"/>
                </a:lnTo>
                <a:lnTo>
                  <a:pt x="617674" y="1328801"/>
                </a:lnTo>
                <a:lnTo>
                  <a:pt x="643582" y="1293621"/>
                </a:lnTo>
                <a:lnTo>
                  <a:pt x="670125" y="1258189"/>
                </a:lnTo>
                <a:lnTo>
                  <a:pt x="697303" y="1222502"/>
                </a:lnTo>
                <a:lnTo>
                  <a:pt x="725116" y="1186688"/>
                </a:lnTo>
                <a:lnTo>
                  <a:pt x="781631" y="1114552"/>
                </a:lnTo>
                <a:lnTo>
                  <a:pt x="839162" y="1042415"/>
                </a:lnTo>
                <a:lnTo>
                  <a:pt x="980767" y="865885"/>
                </a:lnTo>
                <a:lnTo>
                  <a:pt x="1007818" y="831722"/>
                </a:lnTo>
                <a:lnTo>
                  <a:pt x="1059761" y="765301"/>
                </a:lnTo>
                <a:lnTo>
                  <a:pt x="1084526" y="732916"/>
                </a:lnTo>
                <a:lnTo>
                  <a:pt x="1108275" y="701294"/>
                </a:lnTo>
                <a:lnTo>
                  <a:pt x="1131008" y="670305"/>
                </a:lnTo>
                <a:lnTo>
                  <a:pt x="1172664" y="611123"/>
                </a:lnTo>
                <a:lnTo>
                  <a:pt x="1208732" y="555625"/>
                </a:lnTo>
                <a:lnTo>
                  <a:pt x="1238069" y="505078"/>
                </a:lnTo>
                <a:lnTo>
                  <a:pt x="1263215" y="457961"/>
                </a:lnTo>
                <a:lnTo>
                  <a:pt x="1284932" y="413638"/>
                </a:lnTo>
                <a:lnTo>
                  <a:pt x="1303474" y="371982"/>
                </a:lnTo>
                <a:lnTo>
                  <a:pt x="1319095" y="332485"/>
                </a:lnTo>
                <a:lnTo>
                  <a:pt x="1331795" y="295401"/>
                </a:lnTo>
                <a:lnTo>
                  <a:pt x="1346400" y="242569"/>
                </a:lnTo>
                <a:lnTo>
                  <a:pt x="1357703" y="179196"/>
                </a:lnTo>
                <a:lnTo>
                  <a:pt x="1361894" y="121665"/>
                </a:lnTo>
                <a:lnTo>
                  <a:pt x="1361894" y="95250"/>
                </a:lnTo>
                <a:lnTo>
                  <a:pt x="1360878" y="69850"/>
                </a:lnTo>
                <a:lnTo>
                  <a:pt x="1359227" y="45211"/>
                </a:lnTo>
                <a:lnTo>
                  <a:pt x="135465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760976" y="4075176"/>
            <a:ext cx="1048512" cy="104851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800600" y="4114800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0"/>
                </a:moveTo>
                <a:lnTo>
                  <a:pt x="383046" y="5984"/>
                </a:lnTo>
                <a:lnTo>
                  <a:pt x="312700" y="23311"/>
                </a:lnTo>
                <a:lnTo>
                  <a:pt x="247102" y="51037"/>
                </a:lnTo>
                <a:lnTo>
                  <a:pt x="187195" y="88221"/>
                </a:lnTo>
                <a:lnTo>
                  <a:pt x="133921" y="133921"/>
                </a:lnTo>
                <a:lnTo>
                  <a:pt x="88221" y="187195"/>
                </a:lnTo>
                <a:lnTo>
                  <a:pt x="51037" y="247102"/>
                </a:lnTo>
                <a:lnTo>
                  <a:pt x="23311" y="312700"/>
                </a:lnTo>
                <a:lnTo>
                  <a:pt x="5984" y="383046"/>
                </a:lnTo>
                <a:lnTo>
                  <a:pt x="0" y="457200"/>
                </a:lnTo>
                <a:lnTo>
                  <a:pt x="1515" y="494693"/>
                </a:lnTo>
                <a:lnTo>
                  <a:pt x="13289" y="567061"/>
                </a:lnTo>
                <a:lnTo>
                  <a:pt x="35933" y="635150"/>
                </a:lnTo>
                <a:lnTo>
                  <a:pt x="68505" y="698020"/>
                </a:lnTo>
                <a:lnTo>
                  <a:pt x="110065" y="754729"/>
                </a:lnTo>
                <a:lnTo>
                  <a:pt x="159670" y="804334"/>
                </a:lnTo>
                <a:lnTo>
                  <a:pt x="216379" y="845894"/>
                </a:lnTo>
                <a:lnTo>
                  <a:pt x="279249" y="878466"/>
                </a:lnTo>
                <a:lnTo>
                  <a:pt x="347338" y="901110"/>
                </a:lnTo>
                <a:lnTo>
                  <a:pt x="419706" y="912884"/>
                </a:lnTo>
                <a:lnTo>
                  <a:pt x="457200" y="914400"/>
                </a:lnTo>
                <a:lnTo>
                  <a:pt x="494693" y="912884"/>
                </a:lnTo>
                <a:lnTo>
                  <a:pt x="567061" y="901110"/>
                </a:lnTo>
                <a:lnTo>
                  <a:pt x="635150" y="878466"/>
                </a:lnTo>
                <a:lnTo>
                  <a:pt x="698020" y="845894"/>
                </a:lnTo>
                <a:lnTo>
                  <a:pt x="754729" y="804334"/>
                </a:lnTo>
                <a:lnTo>
                  <a:pt x="804334" y="754729"/>
                </a:lnTo>
                <a:lnTo>
                  <a:pt x="845894" y="698020"/>
                </a:lnTo>
                <a:lnTo>
                  <a:pt x="878466" y="635150"/>
                </a:lnTo>
                <a:lnTo>
                  <a:pt x="901110" y="567061"/>
                </a:lnTo>
                <a:lnTo>
                  <a:pt x="912884" y="494693"/>
                </a:lnTo>
                <a:lnTo>
                  <a:pt x="914400" y="457200"/>
                </a:lnTo>
                <a:lnTo>
                  <a:pt x="912884" y="419706"/>
                </a:lnTo>
                <a:lnTo>
                  <a:pt x="901110" y="347338"/>
                </a:lnTo>
                <a:lnTo>
                  <a:pt x="878466" y="279249"/>
                </a:lnTo>
                <a:lnTo>
                  <a:pt x="845894" y="216379"/>
                </a:lnTo>
                <a:lnTo>
                  <a:pt x="804334" y="159670"/>
                </a:lnTo>
                <a:lnTo>
                  <a:pt x="754729" y="110065"/>
                </a:lnTo>
                <a:lnTo>
                  <a:pt x="698020" y="68505"/>
                </a:lnTo>
                <a:lnTo>
                  <a:pt x="635150" y="35933"/>
                </a:lnTo>
                <a:lnTo>
                  <a:pt x="567061" y="13289"/>
                </a:lnTo>
                <a:lnTo>
                  <a:pt x="494693" y="1515"/>
                </a:lnTo>
                <a:lnTo>
                  <a:pt x="4572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800600" y="4114800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0" y="457200"/>
                </a:moveTo>
                <a:lnTo>
                  <a:pt x="5984" y="383046"/>
                </a:lnTo>
                <a:lnTo>
                  <a:pt x="23311" y="312700"/>
                </a:lnTo>
                <a:lnTo>
                  <a:pt x="51037" y="247102"/>
                </a:lnTo>
                <a:lnTo>
                  <a:pt x="88221" y="187195"/>
                </a:lnTo>
                <a:lnTo>
                  <a:pt x="133921" y="133921"/>
                </a:lnTo>
                <a:lnTo>
                  <a:pt x="187195" y="88221"/>
                </a:lnTo>
                <a:lnTo>
                  <a:pt x="247102" y="51037"/>
                </a:lnTo>
                <a:lnTo>
                  <a:pt x="312700" y="23311"/>
                </a:lnTo>
                <a:lnTo>
                  <a:pt x="383046" y="5984"/>
                </a:lnTo>
                <a:lnTo>
                  <a:pt x="457200" y="0"/>
                </a:lnTo>
                <a:lnTo>
                  <a:pt x="494693" y="1515"/>
                </a:lnTo>
                <a:lnTo>
                  <a:pt x="531353" y="5984"/>
                </a:lnTo>
                <a:lnTo>
                  <a:pt x="601699" y="23311"/>
                </a:lnTo>
                <a:lnTo>
                  <a:pt x="667297" y="51037"/>
                </a:lnTo>
                <a:lnTo>
                  <a:pt x="727204" y="88221"/>
                </a:lnTo>
                <a:lnTo>
                  <a:pt x="780478" y="133921"/>
                </a:lnTo>
                <a:lnTo>
                  <a:pt x="826178" y="187195"/>
                </a:lnTo>
                <a:lnTo>
                  <a:pt x="863362" y="247102"/>
                </a:lnTo>
                <a:lnTo>
                  <a:pt x="891088" y="312700"/>
                </a:lnTo>
                <a:lnTo>
                  <a:pt x="908415" y="383046"/>
                </a:lnTo>
                <a:lnTo>
                  <a:pt x="914400" y="457200"/>
                </a:lnTo>
                <a:lnTo>
                  <a:pt x="912884" y="494693"/>
                </a:lnTo>
                <a:lnTo>
                  <a:pt x="908415" y="531353"/>
                </a:lnTo>
                <a:lnTo>
                  <a:pt x="891088" y="601699"/>
                </a:lnTo>
                <a:lnTo>
                  <a:pt x="863362" y="667297"/>
                </a:lnTo>
                <a:lnTo>
                  <a:pt x="826178" y="727204"/>
                </a:lnTo>
                <a:lnTo>
                  <a:pt x="780478" y="780478"/>
                </a:lnTo>
                <a:lnTo>
                  <a:pt x="727204" y="826178"/>
                </a:lnTo>
                <a:lnTo>
                  <a:pt x="667297" y="863362"/>
                </a:lnTo>
                <a:lnTo>
                  <a:pt x="601699" y="891088"/>
                </a:lnTo>
                <a:lnTo>
                  <a:pt x="531353" y="908415"/>
                </a:lnTo>
                <a:lnTo>
                  <a:pt x="457200" y="914400"/>
                </a:lnTo>
                <a:lnTo>
                  <a:pt x="419706" y="912884"/>
                </a:lnTo>
                <a:lnTo>
                  <a:pt x="383046" y="908415"/>
                </a:lnTo>
                <a:lnTo>
                  <a:pt x="312700" y="891088"/>
                </a:lnTo>
                <a:lnTo>
                  <a:pt x="247102" y="863362"/>
                </a:lnTo>
                <a:lnTo>
                  <a:pt x="187195" y="826178"/>
                </a:lnTo>
                <a:lnTo>
                  <a:pt x="133921" y="780478"/>
                </a:lnTo>
                <a:lnTo>
                  <a:pt x="88221" y="727204"/>
                </a:lnTo>
                <a:lnTo>
                  <a:pt x="51037" y="667297"/>
                </a:lnTo>
                <a:lnTo>
                  <a:pt x="23311" y="601699"/>
                </a:lnTo>
                <a:lnTo>
                  <a:pt x="5984" y="531353"/>
                </a:lnTo>
                <a:lnTo>
                  <a:pt x="0" y="45720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455539" y="4443476"/>
            <a:ext cx="128433" cy="405892"/>
          </a:xfrm>
          <a:custGeom>
            <a:avLst/>
            <a:gdLst/>
            <a:ahLst/>
            <a:cxnLst/>
            <a:rect l="l" t="t" r="r" b="b"/>
            <a:pathLst>
              <a:path w="128433" h="405892">
                <a:moveTo>
                  <a:pt x="92963" y="0"/>
                </a:moveTo>
                <a:lnTo>
                  <a:pt x="111120" y="42812"/>
                </a:lnTo>
                <a:lnTo>
                  <a:pt x="122785" y="86847"/>
                </a:lnTo>
                <a:lnTo>
                  <a:pt x="128106" y="131462"/>
                </a:lnTo>
                <a:lnTo>
                  <a:pt x="128433" y="153785"/>
                </a:lnTo>
                <a:lnTo>
                  <a:pt x="127229" y="176011"/>
                </a:lnTo>
                <a:lnTo>
                  <a:pt x="120300" y="219852"/>
                </a:lnTo>
                <a:lnTo>
                  <a:pt x="107466" y="262341"/>
                </a:lnTo>
                <a:lnTo>
                  <a:pt x="88872" y="302833"/>
                </a:lnTo>
                <a:lnTo>
                  <a:pt x="64666" y="340685"/>
                </a:lnTo>
                <a:lnTo>
                  <a:pt x="34993" y="375252"/>
                </a:lnTo>
                <a:lnTo>
                  <a:pt x="18152" y="391103"/>
                </a:lnTo>
                <a:lnTo>
                  <a:pt x="0" y="405892"/>
                </a:lnTo>
              </a:path>
            </a:pathLst>
          </a:custGeom>
          <a:ln w="203200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212079" y="4229075"/>
            <a:ext cx="345313" cy="195223"/>
          </a:xfrm>
          <a:custGeom>
            <a:avLst/>
            <a:gdLst/>
            <a:ahLst/>
            <a:cxnLst/>
            <a:rect l="l" t="t" r="r" b="b"/>
            <a:pathLst>
              <a:path w="345313" h="195223">
                <a:moveTo>
                  <a:pt x="0" y="3580"/>
                </a:moveTo>
                <a:lnTo>
                  <a:pt x="21738" y="1052"/>
                </a:lnTo>
                <a:lnTo>
                  <a:pt x="43365" y="0"/>
                </a:lnTo>
                <a:lnTo>
                  <a:pt x="64821" y="389"/>
                </a:lnTo>
                <a:lnTo>
                  <a:pt x="106979" y="5360"/>
                </a:lnTo>
                <a:lnTo>
                  <a:pt x="147733" y="15697"/>
                </a:lnTo>
                <a:lnTo>
                  <a:pt x="186604" y="31133"/>
                </a:lnTo>
                <a:lnTo>
                  <a:pt x="223113" y="51401"/>
                </a:lnTo>
                <a:lnTo>
                  <a:pt x="256779" y="76232"/>
                </a:lnTo>
                <a:lnTo>
                  <a:pt x="287125" y="105360"/>
                </a:lnTo>
                <a:lnTo>
                  <a:pt x="313670" y="138518"/>
                </a:lnTo>
                <a:lnTo>
                  <a:pt x="335935" y="175436"/>
                </a:lnTo>
                <a:lnTo>
                  <a:pt x="345313" y="195223"/>
                </a:lnTo>
              </a:path>
            </a:pathLst>
          </a:custGeom>
          <a:ln w="203200">
            <a:solidFill>
              <a:srgbClr val="FFFF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936322" y="4239767"/>
            <a:ext cx="326303" cy="582168"/>
          </a:xfrm>
          <a:custGeom>
            <a:avLst/>
            <a:gdLst/>
            <a:ahLst/>
            <a:cxnLst/>
            <a:rect l="l" t="t" r="r" b="b"/>
            <a:pathLst>
              <a:path w="326303" h="582168">
                <a:moveTo>
                  <a:pt x="128564" y="582167"/>
                </a:moveTo>
                <a:lnTo>
                  <a:pt x="89198" y="547119"/>
                </a:lnTo>
                <a:lnTo>
                  <a:pt x="56835" y="507288"/>
                </a:lnTo>
                <a:lnTo>
                  <a:pt x="31603" y="463610"/>
                </a:lnTo>
                <a:lnTo>
                  <a:pt x="13634" y="417017"/>
                </a:lnTo>
                <a:lnTo>
                  <a:pt x="3056" y="368442"/>
                </a:lnTo>
                <a:lnTo>
                  <a:pt x="0" y="318820"/>
                </a:lnTo>
                <a:lnTo>
                  <a:pt x="1332" y="293908"/>
                </a:lnTo>
                <a:lnTo>
                  <a:pt x="9799" y="244465"/>
                </a:lnTo>
                <a:lnTo>
                  <a:pt x="26111" y="196307"/>
                </a:lnTo>
                <a:lnTo>
                  <a:pt x="50398" y="150369"/>
                </a:lnTo>
                <a:lnTo>
                  <a:pt x="75089" y="116549"/>
                </a:lnTo>
                <a:lnTo>
                  <a:pt x="106563" y="83775"/>
                </a:lnTo>
                <a:lnTo>
                  <a:pt x="141963" y="55959"/>
                </a:lnTo>
                <a:lnTo>
                  <a:pt x="180698" y="33400"/>
                </a:lnTo>
                <a:lnTo>
                  <a:pt x="222176" y="16397"/>
                </a:lnTo>
                <a:lnTo>
                  <a:pt x="265805" y="5246"/>
                </a:lnTo>
                <a:lnTo>
                  <a:pt x="310995" y="247"/>
                </a:lnTo>
                <a:lnTo>
                  <a:pt x="326303" y="0"/>
                </a:lnTo>
              </a:path>
            </a:pathLst>
          </a:custGeom>
          <a:ln w="203200">
            <a:solidFill>
              <a:srgbClr val="92D05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916423" y="4425696"/>
            <a:ext cx="524255" cy="32003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962778" y="4449737"/>
            <a:ext cx="430176" cy="227415"/>
          </a:xfrm>
          <a:custGeom>
            <a:avLst/>
            <a:gdLst/>
            <a:ahLst/>
            <a:cxnLst/>
            <a:rect l="l" t="t" r="r" b="b"/>
            <a:pathLst>
              <a:path w="430176" h="227415">
                <a:moveTo>
                  <a:pt x="424108" y="76415"/>
                </a:moveTo>
                <a:lnTo>
                  <a:pt x="312420" y="76415"/>
                </a:lnTo>
                <a:lnTo>
                  <a:pt x="320421" y="152234"/>
                </a:lnTo>
                <a:lnTo>
                  <a:pt x="213393" y="163411"/>
                </a:lnTo>
                <a:lnTo>
                  <a:pt x="236397" y="194942"/>
                </a:lnTo>
                <a:lnTo>
                  <a:pt x="268605" y="216401"/>
                </a:lnTo>
                <a:lnTo>
                  <a:pt x="308575" y="226782"/>
                </a:lnTo>
                <a:lnTo>
                  <a:pt x="323292" y="227415"/>
                </a:lnTo>
                <a:lnTo>
                  <a:pt x="338587" y="226503"/>
                </a:lnTo>
                <a:lnTo>
                  <a:pt x="375239" y="212267"/>
                </a:lnTo>
                <a:lnTo>
                  <a:pt x="404182" y="186808"/>
                </a:lnTo>
                <a:lnTo>
                  <a:pt x="423224" y="152461"/>
                </a:lnTo>
                <a:lnTo>
                  <a:pt x="430176" y="111565"/>
                </a:lnTo>
                <a:lnTo>
                  <a:pt x="429428" y="96881"/>
                </a:lnTo>
                <a:lnTo>
                  <a:pt x="426509" y="83367"/>
                </a:lnTo>
                <a:lnTo>
                  <a:pt x="424108" y="76415"/>
                </a:lnTo>
                <a:close/>
              </a:path>
              <a:path w="430176" h="227415">
                <a:moveTo>
                  <a:pt x="205578" y="87577"/>
                </a:moveTo>
                <a:lnTo>
                  <a:pt x="0" y="109054"/>
                </a:lnTo>
                <a:lnTo>
                  <a:pt x="7874" y="184873"/>
                </a:lnTo>
                <a:lnTo>
                  <a:pt x="213393" y="163411"/>
                </a:lnTo>
                <a:lnTo>
                  <a:pt x="208840" y="152757"/>
                </a:lnTo>
                <a:lnTo>
                  <a:pt x="205171" y="140310"/>
                </a:lnTo>
                <a:lnTo>
                  <a:pt x="202933" y="127259"/>
                </a:lnTo>
                <a:lnTo>
                  <a:pt x="202287" y="113196"/>
                </a:lnTo>
                <a:lnTo>
                  <a:pt x="203284" y="99485"/>
                </a:lnTo>
                <a:lnTo>
                  <a:pt x="205578" y="87577"/>
                </a:lnTo>
                <a:close/>
              </a:path>
              <a:path w="430176" h="227415">
                <a:moveTo>
                  <a:pt x="312420" y="76415"/>
                </a:moveTo>
                <a:lnTo>
                  <a:pt x="205578" y="87577"/>
                </a:lnTo>
                <a:lnTo>
                  <a:pt x="203284" y="99485"/>
                </a:lnTo>
                <a:lnTo>
                  <a:pt x="202287" y="113196"/>
                </a:lnTo>
                <a:lnTo>
                  <a:pt x="202933" y="127259"/>
                </a:lnTo>
                <a:lnTo>
                  <a:pt x="205171" y="140310"/>
                </a:lnTo>
                <a:lnTo>
                  <a:pt x="208840" y="152757"/>
                </a:lnTo>
                <a:lnTo>
                  <a:pt x="213393" y="163411"/>
                </a:lnTo>
                <a:lnTo>
                  <a:pt x="320421" y="152234"/>
                </a:lnTo>
                <a:lnTo>
                  <a:pt x="312420" y="76415"/>
                </a:lnTo>
                <a:close/>
              </a:path>
              <a:path w="430176" h="227415">
                <a:moveTo>
                  <a:pt x="318491" y="0"/>
                </a:moveTo>
                <a:lnTo>
                  <a:pt x="271944" y="8993"/>
                </a:lnTo>
                <a:lnTo>
                  <a:pt x="238931" y="30406"/>
                </a:lnTo>
                <a:lnTo>
                  <a:pt x="215268" y="61499"/>
                </a:lnTo>
                <a:lnTo>
                  <a:pt x="205578" y="87577"/>
                </a:lnTo>
                <a:lnTo>
                  <a:pt x="312420" y="76415"/>
                </a:lnTo>
                <a:lnTo>
                  <a:pt x="424108" y="76415"/>
                </a:lnTo>
                <a:lnTo>
                  <a:pt x="400840" y="37192"/>
                </a:lnTo>
                <a:lnTo>
                  <a:pt x="369886" y="13249"/>
                </a:lnTo>
                <a:lnTo>
                  <a:pt x="332104" y="1053"/>
                </a:lnTo>
                <a:lnTo>
                  <a:pt x="31849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233415" y="4507991"/>
            <a:ext cx="405384" cy="12496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760976" y="5218176"/>
            <a:ext cx="1048512" cy="104851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800600" y="5257800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0"/>
                </a:moveTo>
                <a:lnTo>
                  <a:pt x="383046" y="5984"/>
                </a:lnTo>
                <a:lnTo>
                  <a:pt x="312700" y="23311"/>
                </a:lnTo>
                <a:lnTo>
                  <a:pt x="247102" y="51037"/>
                </a:lnTo>
                <a:lnTo>
                  <a:pt x="187195" y="88221"/>
                </a:lnTo>
                <a:lnTo>
                  <a:pt x="133921" y="133921"/>
                </a:lnTo>
                <a:lnTo>
                  <a:pt x="88221" y="187195"/>
                </a:lnTo>
                <a:lnTo>
                  <a:pt x="51037" y="247102"/>
                </a:lnTo>
                <a:lnTo>
                  <a:pt x="23311" y="312700"/>
                </a:lnTo>
                <a:lnTo>
                  <a:pt x="5984" y="383046"/>
                </a:lnTo>
                <a:lnTo>
                  <a:pt x="0" y="457200"/>
                </a:lnTo>
                <a:lnTo>
                  <a:pt x="1515" y="494697"/>
                </a:lnTo>
                <a:lnTo>
                  <a:pt x="13289" y="567069"/>
                </a:lnTo>
                <a:lnTo>
                  <a:pt x="35933" y="635161"/>
                </a:lnTo>
                <a:lnTo>
                  <a:pt x="68505" y="698032"/>
                </a:lnTo>
                <a:lnTo>
                  <a:pt x="110065" y="754739"/>
                </a:lnTo>
                <a:lnTo>
                  <a:pt x="159670" y="804342"/>
                </a:lnTo>
                <a:lnTo>
                  <a:pt x="216379" y="845900"/>
                </a:lnTo>
                <a:lnTo>
                  <a:pt x="279249" y="878470"/>
                </a:lnTo>
                <a:lnTo>
                  <a:pt x="347338" y="901112"/>
                </a:lnTo>
                <a:lnTo>
                  <a:pt x="419706" y="912884"/>
                </a:lnTo>
                <a:lnTo>
                  <a:pt x="457200" y="914400"/>
                </a:lnTo>
                <a:lnTo>
                  <a:pt x="494693" y="912884"/>
                </a:lnTo>
                <a:lnTo>
                  <a:pt x="567061" y="901112"/>
                </a:lnTo>
                <a:lnTo>
                  <a:pt x="635150" y="878470"/>
                </a:lnTo>
                <a:lnTo>
                  <a:pt x="698020" y="845900"/>
                </a:lnTo>
                <a:lnTo>
                  <a:pt x="754729" y="804342"/>
                </a:lnTo>
                <a:lnTo>
                  <a:pt x="804334" y="754739"/>
                </a:lnTo>
                <a:lnTo>
                  <a:pt x="845894" y="698032"/>
                </a:lnTo>
                <a:lnTo>
                  <a:pt x="878466" y="635161"/>
                </a:lnTo>
                <a:lnTo>
                  <a:pt x="901110" y="567069"/>
                </a:lnTo>
                <a:lnTo>
                  <a:pt x="912884" y="494697"/>
                </a:lnTo>
                <a:lnTo>
                  <a:pt x="914400" y="457200"/>
                </a:lnTo>
                <a:lnTo>
                  <a:pt x="912884" y="419706"/>
                </a:lnTo>
                <a:lnTo>
                  <a:pt x="901110" y="347338"/>
                </a:lnTo>
                <a:lnTo>
                  <a:pt x="878466" y="279249"/>
                </a:lnTo>
                <a:lnTo>
                  <a:pt x="845894" y="216379"/>
                </a:lnTo>
                <a:lnTo>
                  <a:pt x="804334" y="159670"/>
                </a:lnTo>
                <a:lnTo>
                  <a:pt x="754729" y="110065"/>
                </a:lnTo>
                <a:lnTo>
                  <a:pt x="698020" y="68505"/>
                </a:lnTo>
                <a:lnTo>
                  <a:pt x="635150" y="35933"/>
                </a:lnTo>
                <a:lnTo>
                  <a:pt x="567061" y="13289"/>
                </a:lnTo>
                <a:lnTo>
                  <a:pt x="494693" y="1515"/>
                </a:lnTo>
                <a:lnTo>
                  <a:pt x="4572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800600" y="5257800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0" y="457200"/>
                </a:moveTo>
                <a:lnTo>
                  <a:pt x="5984" y="383046"/>
                </a:lnTo>
                <a:lnTo>
                  <a:pt x="23311" y="312700"/>
                </a:lnTo>
                <a:lnTo>
                  <a:pt x="51037" y="247102"/>
                </a:lnTo>
                <a:lnTo>
                  <a:pt x="88221" y="187195"/>
                </a:lnTo>
                <a:lnTo>
                  <a:pt x="133921" y="133921"/>
                </a:lnTo>
                <a:lnTo>
                  <a:pt x="187195" y="88221"/>
                </a:lnTo>
                <a:lnTo>
                  <a:pt x="247102" y="51037"/>
                </a:lnTo>
                <a:lnTo>
                  <a:pt x="312700" y="23311"/>
                </a:lnTo>
                <a:lnTo>
                  <a:pt x="383046" y="5984"/>
                </a:lnTo>
                <a:lnTo>
                  <a:pt x="457200" y="0"/>
                </a:lnTo>
                <a:lnTo>
                  <a:pt x="494693" y="1515"/>
                </a:lnTo>
                <a:lnTo>
                  <a:pt x="531353" y="5984"/>
                </a:lnTo>
                <a:lnTo>
                  <a:pt x="601699" y="23311"/>
                </a:lnTo>
                <a:lnTo>
                  <a:pt x="667297" y="51037"/>
                </a:lnTo>
                <a:lnTo>
                  <a:pt x="727204" y="88221"/>
                </a:lnTo>
                <a:lnTo>
                  <a:pt x="780478" y="133921"/>
                </a:lnTo>
                <a:lnTo>
                  <a:pt x="826178" y="187195"/>
                </a:lnTo>
                <a:lnTo>
                  <a:pt x="863362" y="247102"/>
                </a:lnTo>
                <a:lnTo>
                  <a:pt x="891088" y="312700"/>
                </a:lnTo>
                <a:lnTo>
                  <a:pt x="908415" y="383046"/>
                </a:lnTo>
                <a:lnTo>
                  <a:pt x="914400" y="457200"/>
                </a:lnTo>
                <a:lnTo>
                  <a:pt x="912884" y="494697"/>
                </a:lnTo>
                <a:lnTo>
                  <a:pt x="908415" y="531359"/>
                </a:lnTo>
                <a:lnTo>
                  <a:pt x="891088" y="601709"/>
                </a:lnTo>
                <a:lnTo>
                  <a:pt x="863362" y="667308"/>
                </a:lnTo>
                <a:lnTo>
                  <a:pt x="826178" y="727215"/>
                </a:lnTo>
                <a:lnTo>
                  <a:pt x="780478" y="780488"/>
                </a:lnTo>
                <a:lnTo>
                  <a:pt x="727204" y="826186"/>
                </a:lnTo>
                <a:lnTo>
                  <a:pt x="667297" y="863367"/>
                </a:lnTo>
                <a:lnTo>
                  <a:pt x="601699" y="891091"/>
                </a:lnTo>
                <a:lnTo>
                  <a:pt x="531353" y="908415"/>
                </a:lnTo>
                <a:lnTo>
                  <a:pt x="457200" y="914400"/>
                </a:lnTo>
                <a:lnTo>
                  <a:pt x="419706" y="912884"/>
                </a:lnTo>
                <a:lnTo>
                  <a:pt x="383046" y="908415"/>
                </a:lnTo>
                <a:lnTo>
                  <a:pt x="312700" y="891091"/>
                </a:lnTo>
                <a:lnTo>
                  <a:pt x="247102" y="863367"/>
                </a:lnTo>
                <a:lnTo>
                  <a:pt x="187195" y="826186"/>
                </a:lnTo>
                <a:lnTo>
                  <a:pt x="133921" y="780488"/>
                </a:lnTo>
                <a:lnTo>
                  <a:pt x="88221" y="727215"/>
                </a:lnTo>
                <a:lnTo>
                  <a:pt x="51037" y="667308"/>
                </a:lnTo>
                <a:lnTo>
                  <a:pt x="23311" y="601709"/>
                </a:lnTo>
                <a:lnTo>
                  <a:pt x="5984" y="531359"/>
                </a:lnTo>
                <a:lnTo>
                  <a:pt x="0" y="45720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212079" y="5382867"/>
            <a:ext cx="345313" cy="195099"/>
          </a:xfrm>
          <a:custGeom>
            <a:avLst/>
            <a:gdLst/>
            <a:ahLst/>
            <a:cxnLst/>
            <a:rect l="l" t="t" r="r" b="b"/>
            <a:pathLst>
              <a:path w="345313" h="195099">
                <a:moveTo>
                  <a:pt x="0" y="3583"/>
                </a:moveTo>
                <a:lnTo>
                  <a:pt x="21738" y="1055"/>
                </a:lnTo>
                <a:lnTo>
                  <a:pt x="43365" y="0"/>
                </a:lnTo>
                <a:lnTo>
                  <a:pt x="64821" y="385"/>
                </a:lnTo>
                <a:lnTo>
                  <a:pt x="106979" y="5343"/>
                </a:lnTo>
                <a:lnTo>
                  <a:pt x="147733" y="15665"/>
                </a:lnTo>
                <a:lnTo>
                  <a:pt x="186604" y="31083"/>
                </a:lnTo>
                <a:lnTo>
                  <a:pt x="223113" y="51331"/>
                </a:lnTo>
                <a:lnTo>
                  <a:pt x="256779" y="76145"/>
                </a:lnTo>
                <a:lnTo>
                  <a:pt x="287125" y="105257"/>
                </a:lnTo>
                <a:lnTo>
                  <a:pt x="313670" y="138402"/>
                </a:lnTo>
                <a:lnTo>
                  <a:pt x="335935" y="175314"/>
                </a:lnTo>
                <a:lnTo>
                  <a:pt x="345313" y="195099"/>
                </a:lnTo>
              </a:path>
            </a:pathLst>
          </a:custGeom>
          <a:ln w="203200">
            <a:solidFill>
              <a:srgbClr val="FFFF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936322" y="5382767"/>
            <a:ext cx="326303" cy="582218"/>
          </a:xfrm>
          <a:custGeom>
            <a:avLst/>
            <a:gdLst/>
            <a:ahLst/>
            <a:cxnLst/>
            <a:rect l="l" t="t" r="r" b="b"/>
            <a:pathLst>
              <a:path w="326303" h="582218">
                <a:moveTo>
                  <a:pt x="128564" y="582218"/>
                </a:moveTo>
                <a:lnTo>
                  <a:pt x="89198" y="547158"/>
                </a:lnTo>
                <a:lnTo>
                  <a:pt x="56835" y="507318"/>
                </a:lnTo>
                <a:lnTo>
                  <a:pt x="31603" y="463630"/>
                </a:lnTo>
                <a:lnTo>
                  <a:pt x="13634" y="417030"/>
                </a:lnTo>
                <a:lnTo>
                  <a:pt x="3056" y="368449"/>
                </a:lnTo>
                <a:lnTo>
                  <a:pt x="0" y="318822"/>
                </a:lnTo>
                <a:lnTo>
                  <a:pt x="1332" y="293908"/>
                </a:lnTo>
                <a:lnTo>
                  <a:pt x="9799" y="244462"/>
                </a:lnTo>
                <a:lnTo>
                  <a:pt x="26111" y="196304"/>
                </a:lnTo>
                <a:lnTo>
                  <a:pt x="50398" y="150367"/>
                </a:lnTo>
                <a:lnTo>
                  <a:pt x="75089" y="116549"/>
                </a:lnTo>
                <a:lnTo>
                  <a:pt x="106563" y="83775"/>
                </a:lnTo>
                <a:lnTo>
                  <a:pt x="141963" y="55959"/>
                </a:lnTo>
                <a:lnTo>
                  <a:pt x="180698" y="33400"/>
                </a:lnTo>
                <a:lnTo>
                  <a:pt x="222176" y="16397"/>
                </a:lnTo>
                <a:lnTo>
                  <a:pt x="265805" y="5246"/>
                </a:lnTo>
                <a:lnTo>
                  <a:pt x="310995" y="247"/>
                </a:lnTo>
                <a:lnTo>
                  <a:pt x="326303" y="0"/>
                </a:lnTo>
              </a:path>
            </a:pathLst>
          </a:custGeom>
          <a:ln w="203200">
            <a:solidFill>
              <a:srgbClr val="92D05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455539" y="5559171"/>
            <a:ext cx="128433" cy="405752"/>
          </a:xfrm>
          <a:custGeom>
            <a:avLst/>
            <a:gdLst/>
            <a:ahLst/>
            <a:cxnLst/>
            <a:rect l="l" t="t" r="r" b="b"/>
            <a:pathLst>
              <a:path w="128433" h="405752">
                <a:moveTo>
                  <a:pt x="92963" y="0"/>
                </a:moveTo>
                <a:lnTo>
                  <a:pt x="111120" y="42788"/>
                </a:lnTo>
                <a:lnTo>
                  <a:pt x="122785" y="86805"/>
                </a:lnTo>
                <a:lnTo>
                  <a:pt x="128106" y="131404"/>
                </a:lnTo>
                <a:lnTo>
                  <a:pt x="128433" y="153721"/>
                </a:lnTo>
                <a:lnTo>
                  <a:pt x="127229" y="175942"/>
                </a:lnTo>
                <a:lnTo>
                  <a:pt x="120300" y="219773"/>
                </a:lnTo>
                <a:lnTo>
                  <a:pt x="107466" y="262252"/>
                </a:lnTo>
                <a:lnTo>
                  <a:pt x="88872" y="302735"/>
                </a:lnTo>
                <a:lnTo>
                  <a:pt x="64666" y="340575"/>
                </a:lnTo>
                <a:lnTo>
                  <a:pt x="34993" y="375129"/>
                </a:lnTo>
                <a:lnTo>
                  <a:pt x="18152" y="390972"/>
                </a:lnTo>
                <a:lnTo>
                  <a:pt x="0" y="405752"/>
                </a:lnTo>
              </a:path>
            </a:pathLst>
          </a:custGeom>
          <a:ln w="203200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940808" y="5568696"/>
            <a:ext cx="499872" cy="39319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986020" y="5592764"/>
            <a:ext cx="405865" cy="300086"/>
          </a:xfrm>
          <a:custGeom>
            <a:avLst/>
            <a:gdLst/>
            <a:ahLst/>
            <a:cxnLst/>
            <a:rect l="l" t="t" r="r" b="b"/>
            <a:pathLst>
              <a:path w="405865" h="300086">
                <a:moveTo>
                  <a:pt x="181341" y="132798"/>
                </a:moveTo>
                <a:lnTo>
                  <a:pt x="0" y="233462"/>
                </a:lnTo>
                <a:lnTo>
                  <a:pt x="36956" y="300086"/>
                </a:lnTo>
                <a:lnTo>
                  <a:pt x="217560" y="199832"/>
                </a:lnTo>
                <a:lnTo>
                  <a:pt x="210059" y="192702"/>
                </a:lnTo>
                <a:lnTo>
                  <a:pt x="202372" y="183661"/>
                </a:lnTo>
                <a:lnTo>
                  <a:pt x="195570" y="173681"/>
                </a:lnTo>
                <a:lnTo>
                  <a:pt x="189743" y="161855"/>
                </a:lnTo>
                <a:lnTo>
                  <a:pt x="185264" y="149841"/>
                </a:lnTo>
                <a:lnTo>
                  <a:pt x="182102" y="137724"/>
                </a:lnTo>
                <a:lnTo>
                  <a:pt x="181341" y="132798"/>
                </a:lnTo>
                <a:close/>
              </a:path>
              <a:path w="405865" h="300086">
                <a:moveTo>
                  <a:pt x="400714" y="80973"/>
                </a:moveTo>
                <a:lnTo>
                  <a:pt x="274700" y="80973"/>
                </a:lnTo>
                <a:lnTo>
                  <a:pt x="311657" y="147597"/>
                </a:lnTo>
                <a:lnTo>
                  <a:pt x="217560" y="199832"/>
                </a:lnTo>
                <a:lnTo>
                  <a:pt x="259013" y="222718"/>
                </a:lnTo>
                <a:lnTo>
                  <a:pt x="293997" y="227446"/>
                </a:lnTo>
                <a:lnTo>
                  <a:pt x="306126" y="226620"/>
                </a:lnTo>
                <a:lnTo>
                  <a:pt x="354899" y="210472"/>
                </a:lnTo>
                <a:lnTo>
                  <a:pt x="387779" y="178052"/>
                </a:lnTo>
                <a:lnTo>
                  <a:pt x="404347" y="135480"/>
                </a:lnTo>
                <a:lnTo>
                  <a:pt x="405865" y="111795"/>
                </a:lnTo>
                <a:lnTo>
                  <a:pt x="404819" y="99599"/>
                </a:lnTo>
                <a:lnTo>
                  <a:pt x="402525" y="87262"/>
                </a:lnTo>
                <a:lnTo>
                  <a:pt x="400714" y="80973"/>
                </a:lnTo>
                <a:close/>
              </a:path>
              <a:path w="405865" h="300086">
                <a:moveTo>
                  <a:pt x="274700" y="80973"/>
                </a:moveTo>
                <a:lnTo>
                  <a:pt x="181341" y="132798"/>
                </a:lnTo>
                <a:lnTo>
                  <a:pt x="182102" y="137724"/>
                </a:lnTo>
                <a:lnTo>
                  <a:pt x="185264" y="149841"/>
                </a:lnTo>
                <a:lnTo>
                  <a:pt x="210059" y="192702"/>
                </a:lnTo>
                <a:lnTo>
                  <a:pt x="217560" y="199832"/>
                </a:lnTo>
                <a:lnTo>
                  <a:pt x="311657" y="147597"/>
                </a:lnTo>
                <a:lnTo>
                  <a:pt x="274700" y="80973"/>
                </a:lnTo>
                <a:close/>
              </a:path>
              <a:path w="405865" h="300086">
                <a:moveTo>
                  <a:pt x="296484" y="0"/>
                </a:moveTo>
                <a:lnTo>
                  <a:pt x="249094" y="8822"/>
                </a:lnTo>
                <a:lnTo>
                  <a:pt x="216385" y="29628"/>
                </a:lnTo>
                <a:lnTo>
                  <a:pt x="189126" y="67627"/>
                </a:lnTo>
                <a:lnTo>
                  <a:pt x="179611" y="113521"/>
                </a:lnTo>
                <a:lnTo>
                  <a:pt x="180227" y="125589"/>
                </a:lnTo>
                <a:lnTo>
                  <a:pt x="181341" y="132798"/>
                </a:lnTo>
                <a:lnTo>
                  <a:pt x="274700" y="80973"/>
                </a:lnTo>
                <a:lnTo>
                  <a:pt x="400714" y="80973"/>
                </a:lnTo>
                <a:lnTo>
                  <a:pt x="380310" y="40210"/>
                </a:lnTo>
                <a:lnTo>
                  <a:pt x="342327" y="11068"/>
                </a:lnTo>
                <a:lnTo>
                  <a:pt x="308337" y="973"/>
                </a:lnTo>
                <a:lnTo>
                  <a:pt x="29648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233415" y="5532120"/>
            <a:ext cx="365760" cy="24384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548436" y="2054605"/>
            <a:ext cx="4956810" cy="21024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527685" indent="-515620">
              <a:lnSpc>
                <a:spcPct val="100000"/>
              </a:lnSpc>
              <a:buFont typeface="Calibri"/>
              <a:buAutoNum type="arabicPeriod"/>
              <a:tabLst>
                <a:tab pos="527685" algn="l"/>
              </a:tabLst>
            </a:pPr>
            <a:r>
              <a:rPr sz="3200" spc="-15" dirty="0" smtClean="0">
                <a:latin typeface="Calibri"/>
                <a:cs typeface="Calibri"/>
              </a:rPr>
              <a:t>S</a:t>
            </a:r>
            <a:r>
              <a:rPr sz="3200" spc="-40" dirty="0" smtClean="0">
                <a:latin typeface="Calibri"/>
                <a:cs typeface="Calibri"/>
              </a:rPr>
              <a:t>a</a:t>
            </a:r>
            <a:r>
              <a:rPr sz="3200" spc="-10" dirty="0" smtClean="0">
                <a:latin typeface="Calibri"/>
                <a:cs typeface="Calibri"/>
              </a:rPr>
              <a:t>t</a:t>
            </a:r>
            <a:r>
              <a:rPr sz="3200" spc="10" dirty="0" smtClean="0">
                <a:latin typeface="Calibri"/>
                <a:cs typeface="Calibri"/>
              </a:rPr>
              <a:t>i</a:t>
            </a:r>
            <a:r>
              <a:rPr sz="3200" spc="-40" dirty="0" smtClean="0">
                <a:latin typeface="Calibri"/>
                <a:cs typeface="Calibri"/>
              </a:rPr>
              <a:t>s</a:t>
            </a:r>
            <a:r>
              <a:rPr sz="3200" spc="20" dirty="0" smtClean="0">
                <a:latin typeface="Calibri"/>
                <a:cs typeface="Calibri"/>
              </a:rPr>
              <a:t>f</a:t>
            </a:r>
            <a:r>
              <a:rPr sz="3200" spc="-15" dirty="0" smtClean="0">
                <a:latin typeface="Calibri"/>
                <a:cs typeface="Calibri"/>
              </a:rPr>
              <a:t>y</a:t>
            </a:r>
            <a:r>
              <a:rPr sz="3200" spc="-30" dirty="0" smtClean="0">
                <a:latin typeface="Calibri"/>
                <a:cs typeface="Calibri"/>
              </a:rPr>
              <a:t> </a:t>
            </a:r>
            <a:r>
              <a:rPr sz="3200" spc="-15" dirty="0" smtClean="0">
                <a:latin typeface="Calibri"/>
                <a:cs typeface="Calibri"/>
              </a:rPr>
              <a:t>per</a:t>
            </a:r>
            <a:r>
              <a:rPr sz="3200" spc="-80" dirty="0" smtClean="0">
                <a:latin typeface="Calibri"/>
                <a:cs typeface="Calibri"/>
              </a:rPr>
              <a:t>f</a:t>
            </a:r>
            <a:r>
              <a:rPr sz="3200" spc="-15" dirty="0" smtClean="0">
                <a:latin typeface="Calibri"/>
                <a:cs typeface="Calibri"/>
              </a:rPr>
              <a:t>or</a:t>
            </a:r>
            <a:r>
              <a:rPr sz="3200" spc="-50" dirty="0" smtClean="0">
                <a:latin typeface="Calibri"/>
                <a:cs typeface="Calibri"/>
              </a:rPr>
              <a:t>m</a:t>
            </a:r>
            <a:r>
              <a:rPr sz="3200" spc="-20" dirty="0" smtClean="0">
                <a:latin typeface="Calibri"/>
                <a:cs typeface="Calibri"/>
              </a:rPr>
              <a:t>a</a:t>
            </a:r>
            <a:r>
              <a:rPr sz="3200" spc="-15" dirty="0" smtClean="0">
                <a:latin typeface="Calibri"/>
                <a:cs typeface="Calibri"/>
              </a:rPr>
              <a:t>nce</a:t>
            </a:r>
            <a:r>
              <a:rPr sz="3200" spc="60" dirty="0" smtClean="0">
                <a:latin typeface="Calibri"/>
                <a:cs typeface="Calibri"/>
              </a:rPr>
              <a:t> </a:t>
            </a:r>
            <a:r>
              <a:rPr sz="3200" spc="-15" dirty="0" smtClean="0">
                <a:latin typeface="Calibri"/>
                <a:cs typeface="Calibri"/>
              </a:rPr>
              <a:t>SLAs</a:t>
            </a:r>
            <a:endParaRPr sz="3200">
              <a:latin typeface="Calibri"/>
              <a:cs typeface="Calibri"/>
            </a:endParaRPr>
          </a:p>
          <a:p>
            <a:pPr>
              <a:lnSpc>
                <a:spcPts val="750"/>
              </a:lnSpc>
              <a:spcBef>
                <a:spcPts val="20"/>
              </a:spcBef>
              <a:buFont typeface="Calibri"/>
              <a:buAutoNum type="arabicPeriod"/>
            </a:pPr>
            <a:endParaRPr sz="750"/>
          </a:p>
          <a:p>
            <a:pPr marL="527685" indent="-515620">
              <a:lnSpc>
                <a:spcPct val="100000"/>
              </a:lnSpc>
              <a:buFont typeface="Calibri"/>
              <a:buAutoNum type="arabicPeriod"/>
              <a:tabLst>
                <a:tab pos="527685" algn="l"/>
              </a:tabLst>
            </a:pPr>
            <a:r>
              <a:rPr sz="3200" spc="-30" dirty="0" smtClean="0">
                <a:latin typeface="Calibri"/>
                <a:cs typeface="Calibri"/>
              </a:rPr>
              <a:t>M</a:t>
            </a:r>
            <a:r>
              <a:rPr sz="3200" spc="10" dirty="0" smtClean="0">
                <a:latin typeface="Calibri"/>
                <a:cs typeface="Calibri"/>
              </a:rPr>
              <a:t>i</a:t>
            </a:r>
            <a:r>
              <a:rPr sz="3200" spc="-20" dirty="0" smtClean="0">
                <a:latin typeface="Calibri"/>
                <a:cs typeface="Calibri"/>
              </a:rPr>
              <a:t>n</a:t>
            </a:r>
            <a:r>
              <a:rPr sz="3200" spc="5" dirty="0" smtClean="0">
                <a:latin typeface="Calibri"/>
                <a:cs typeface="Calibri"/>
              </a:rPr>
              <a:t>i</a:t>
            </a:r>
            <a:r>
              <a:rPr sz="3200" spc="-20" dirty="0" smtClean="0">
                <a:latin typeface="Calibri"/>
                <a:cs typeface="Calibri"/>
              </a:rPr>
              <a:t>mi</a:t>
            </a:r>
            <a:r>
              <a:rPr sz="3200" spc="-65" dirty="0" smtClean="0">
                <a:latin typeface="Calibri"/>
                <a:cs typeface="Calibri"/>
              </a:rPr>
              <a:t>z</a:t>
            </a:r>
            <a:r>
              <a:rPr sz="3200" spc="-20" dirty="0" smtClean="0">
                <a:latin typeface="Calibri"/>
                <a:cs typeface="Calibri"/>
              </a:rPr>
              <a:t>e</a:t>
            </a:r>
            <a:r>
              <a:rPr sz="3200" spc="-30" dirty="0" smtClean="0">
                <a:latin typeface="Calibri"/>
                <a:cs typeface="Calibri"/>
              </a:rPr>
              <a:t> </a:t>
            </a:r>
            <a:r>
              <a:rPr sz="3200" spc="-20" dirty="0" smtClean="0">
                <a:latin typeface="Calibri"/>
                <a:cs typeface="Calibri"/>
              </a:rPr>
              <a:t>ope</a:t>
            </a:r>
            <a:r>
              <a:rPr sz="3200" spc="-95" dirty="0" smtClean="0">
                <a:latin typeface="Calibri"/>
                <a:cs typeface="Calibri"/>
              </a:rPr>
              <a:t>r</a:t>
            </a:r>
            <a:r>
              <a:rPr sz="3200" spc="-40" dirty="0" smtClean="0">
                <a:latin typeface="Calibri"/>
                <a:cs typeface="Calibri"/>
              </a:rPr>
              <a:t>a</a:t>
            </a:r>
            <a:r>
              <a:rPr sz="3200" spc="-10" dirty="0" smtClean="0">
                <a:latin typeface="Calibri"/>
                <a:cs typeface="Calibri"/>
              </a:rPr>
              <a:t>t</a:t>
            </a:r>
            <a:r>
              <a:rPr sz="3200" spc="0" dirty="0" smtClean="0">
                <a:latin typeface="Calibri"/>
                <a:cs typeface="Calibri"/>
              </a:rPr>
              <a:t>i</a:t>
            </a:r>
            <a:r>
              <a:rPr sz="3200" spc="-20" dirty="0" smtClean="0">
                <a:latin typeface="Calibri"/>
                <a:cs typeface="Calibri"/>
              </a:rPr>
              <a:t>ng</a:t>
            </a:r>
            <a:r>
              <a:rPr sz="3200" spc="55" dirty="0" smtClean="0">
                <a:latin typeface="Calibri"/>
                <a:cs typeface="Calibri"/>
              </a:rPr>
              <a:t> </a:t>
            </a:r>
            <a:r>
              <a:rPr sz="3200" spc="-45" dirty="0" smtClean="0">
                <a:latin typeface="Calibri"/>
                <a:cs typeface="Calibri"/>
              </a:rPr>
              <a:t>c</a:t>
            </a:r>
            <a:r>
              <a:rPr sz="3200" spc="-20" dirty="0" smtClean="0">
                <a:latin typeface="Calibri"/>
                <a:cs typeface="Calibri"/>
              </a:rPr>
              <a:t>o</a:t>
            </a:r>
            <a:r>
              <a:rPr sz="3200" spc="-65" dirty="0" smtClean="0">
                <a:latin typeface="Calibri"/>
                <a:cs typeface="Calibri"/>
              </a:rPr>
              <a:t>s</a:t>
            </a:r>
            <a:r>
              <a:rPr sz="3200" spc="-10" dirty="0" smtClean="0">
                <a:latin typeface="Calibri"/>
                <a:cs typeface="Calibri"/>
              </a:rPr>
              <a:t>t</a:t>
            </a:r>
            <a:r>
              <a:rPr sz="3200" spc="-15" dirty="0" smtClean="0">
                <a:latin typeface="Calibri"/>
                <a:cs typeface="Calibri"/>
              </a:rPr>
              <a:t>s</a:t>
            </a:r>
            <a:endParaRPr sz="3200">
              <a:latin typeface="Calibri"/>
              <a:cs typeface="Calibri"/>
            </a:endParaRPr>
          </a:p>
          <a:p>
            <a:pPr>
              <a:lnSpc>
                <a:spcPts val="750"/>
              </a:lnSpc>
              <a:spcBef>
                <a:spcPts val="19"/>
              </a:spcBef>
              <a:buFont typeface="Calibri"/>
              <a:buAutoNum type="arabicPeriod"/>
            </a:pPr>
            <a:endParaRPr sz="750"/>
          </a:p>
          <a:p>
            <a:pPr marL="527685" indent="-515620">
              <a:lnSpc>
                <a:spcPct val="100000"/>
              </a:lnSpc>
              <a:buFont typeface="Calibri"/>
              <a:buAutoNum type="arabicPeriod"/>
              <a:tabLst>
                <a:tab pos="527685" algn="l"/>
              </a:tabLst>
            </a:pPr>
            <a:r>
              <a:rPr sz="3200" spc="-20" dirty="0" smtClean="0">
                <a:latin typeface="Calibri"/>
                <a:cs typeface="Calibri"/>
              </a:rPr>
              <a:t>Accu</a:t>
            </a:r>
            <a:r>
              <a:rPr sz="3200" spc="-95" dirty="0" smtClean="0">
                <a:latin typeface="Calibri"/>
                <a:cs typeface="Calibri"/>
              </a:rPr>
              <a:t>r</a:t>
            </a:r>
            <a:r>
              <a:rPr sz="3200" spc="-40" dirty="0" smtClean="0">
                <a:latin typeface="Calibri"/>
                <a:cs typeface="Calibri"/>
              </a:rPr>
              <a:t>a</a:t>
            </a:r>
            <a:r>
              <a:rPr sz="3200" spc="-25" dirty="0" smtClean="0">
                <a:latin typeface="Calibri"/>
                <a:cs typeface="Calibri"/>
              </a:rPr>
              <a:t>t</a:t>
            </a:r>
            <a:r>
              <a:rPr sz="3200" spc="-15" dirty="0" smtClean="0">
                <a:latin typeface="Calibri"/>
                <a:cs typeface="Calibri"/>
              </a:rPr>
              <a:t>ely </a:t>
            </a:r>
            <a:r>
              <a:rPr sz="3200" spc="-20" dirty="0" smtClean="0">
                <a:latin typeface="Calibri"/>
                <a:cs typeface="Calibri"/>
              </a:rPr>
              <a:t>mon</a:t>
            </a:r>
            <a:r>
              <a:rPr sz="3200" spc="5" dirty="0" smtClean="0">
                <a:latin typeface="Calibri"/>
                <a:cs typeface="Calibri"/>
              </a:rPr>
              <a:t>i</a:t>
            </a:r>
            <a:r>
              <a:rPr sz="3200" spc="-25" dirty="0" smtClean="0">
                <a:latin typeface="Calibri"/>
                <a:cs typeface="Calibri"/>
              </a:rPr>
              <a:t>t</a:t>
            </a:r>
            <a:r>
              <a:rPr sz="3200" spc="-15" dirty="0" smtClean="0">
                <a:latin typeface="Calibri"/>
                <a:cs typeface="Calibri"/>
              </a:rPr>
              <a:t>or</a:t>
            </a:r>
            <a:r>
              <a:rPr sz="3200" spc="35" dirty="0" smtClean="0">
                <a:latin typeface="Calibri"/>
                <a:cs typeface="Calibri"/>
              </a:rPr>
              <a:t> </a:t>
            </a:r>
            <a:r>
              <a:rPr sz="3200" spc="-10" dirty="0" smtClean="0">
                <a:latin typeface="Calibri"/>
                <a:cs typeface="Calibri"/>
              </a:rPr>
              <a:t>t</a:t>
            </a:r>
            <a:r>
              <a:rPr sz="3200" spc="-95" dirty="0" smtClean="0">
                <a:latin typeface="Calibri"/>
                <a:cs typeface="Calibri"/>
              </a:rPr>
              <a:t>r</a:t>
            </a:r>
            <a:r>
              <a:rPr sz="3200" spc="-40" dirty="0" smtClean="0">
                <a:latin typeface="Calibri"/>
                <a:cs typeface="Calibri"/>
              </a:rPr>
              <a:t>a</a:t>
            </a:r>
            <a:r>
              <a:rPr sz="3200" spc="-25" dirty="0" smtClean="0">
                <a:latin typeface="Calibri"/>
                <a:cs typeface="Calibri"/>
              </a:rPr>
              <a:t>f</a:t>
            </a:r>
            <a:r>
              <a:rPr sz="3200" spc="-5" dirty="0" smtClean="0">
                <a:latin typeface="Calibri"/>
                <a:cs typeface="Calibri"/>
              </a:rPr>
              <a:t>f</a:t>
            </a:r>
            <a:r>
              <a:rPr sz="3200" spc="0" dirty="0" smtClean="0">
                <a:latin typeface="Calibri"/>
                <a:cs typeface="Calibri"/>
              </a:rPr>
              <a:t>i</a:t>
            </a:r>
            <a:r>
              <a:rPr sz="3200" spc="-15" dirty="0" smtClean="0">
                <a:latin typeface="Calibri"/>
                <a:cs typeface="Calibri"/>
              </a:rPr>
              <a:t>c</a:t>
            </a:r>
            <a:endParaRPr sz="3200">
              <a:latin typeface="Calibri"/>
              <a:cs typeface="Calibri"/>
            </a:endParaRPr>
          </a:p>
          <a:p>
            <a:pPr marR="12700" algn="r">
              <a:lnSpc>
                <a:spcPct val="100000"/>
              </a:lnSpc>
              <a:spcBef>
                <a:spcPts val="390"/>
              </a:spcBef>
            </a:pPr>
            <a:r>
              <a:rPr sz="2400" b="1" dirty="0" smtClean="0">
                <a:latin typeface="Calibri"/>
                <a:cs typeface="Calibri"/>
              </a:rPr>
              <a:t>CPU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499864" y="6183477"/>
            <a:ext cx="1405255" cy="3937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400" b="1" spc="-55" dirty="0" smtClean="0">
                <a:latin typeface="Calibri"/>
                <a:cs typeface="Calibri"/>
              </a:rPr>
              <a:t>P</a:t>
            </a:r>
            <a:r>
              <a:rPr sz="2400" b="1" spc="-25" dirty="0" smtClean="0">
                <a:latin typeface="Calibri"/>
                <a:cs typeface="Calibri"/>
              </a:rPr>
              <a:t>a</a:t>
            </a:r>
            <a:r>
              <a:rPr sz="2400" b="1" spc="0" dirty="0" smtClean="0">
                <a:latin typeface="Calibri"/>
                <a:cs typeface="Calibri"/>
              </a:rPr>
              <a:t>c</a:t>
            </a:r>
            <a:r>
              <a:rPr sz="2400" b="1" spc="-70" dirty="0" smtClean="0">
                <a:latin typeface="Calibri"/>
                <a:cs typeface="Calibri"/>
              </a:rPr>
              <a:t>k</a:t>
            </a:r>
            <a:r>
              <a:rPr sz="2400" b="1" spc="-35" dirty="0" smtClean="0">
                <a:latin typeface="Calibri"/>
                <a:cs typeface="Calibri"/>
              </a:rPr>
              <a:t>e</a:t>
            </a:r>
            <a:r>
              <a:rPr sz="2400" b="1" spc="-10" dirty="0" smtClean="0">
                <a:latin typeface="Calibri"/>
                <a:cs typeface="Calibri"/>
              </a:rPr>
              <a:t>t</a:t>
            </a:r>
            <a:r>
              <a:rPr sz="2400" b="1" spc="15" dirty="0" smtClean="0">
                <a:latin typeface="Calibri"/>
                <a:cs typeface="Calibri"/>
              </a:rPr>
              <a:t> </a:t>
            </a:r>
            <a:r>
              <a:rPr sz="2400" b="1" spc="-5" dirty="0" smtClean="0">
                <a:latin typeface="Calibri"/>
                <a:cs typeface="Calibri"/>
              </a:rPr>
              <a:t>l</a:t>
            </a:r>
            <a:r>
              <a:rPr sz="2400" b="1" spc="-15" dirty="0" smtClean="0">
                <a:latin typeface="Calibri"/>
                <a:cs typeface="Calibri"/>
              </a:rPr>
              <a:t>o</a:t>
            </a:r>
            <a:r>
              <a:rPr sz="2400" b="1" spc="-5" dirty="0" smtClean="0">
                <a:latin typeface="Calibri"/>
                <a:cs typeface="Calibri"/>
              </a:rPr>
              <a:t>s</a:t>
            </a:r>
            <a:r>
              <a:rPr sz="2400" b="1" spc="-10" dirty="0" smtClean="0">
                <a:latin typeface="Calibri"/>
                <a:cs typeface="Calibri"/>
              </a:rPr>
              <a:t>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8509507" y="6441338"/>
            <a:ext cx="102870" cy="2032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spc="-10" dirty="0" smtClean="0">
                <a:solidFill>
                  <a:srgbClr val="888888"/>
                </a:solidFill>
                <a:latin typeface="Calibri"/>
                <a:cs typeface="Calibri"/>
              </a:rPr>
              <a:t>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5" name="object 8"/>
          <p:cNvSpPr/>
          <p:nvPr/>
        </p:nvSpPr>
        <p:spPr>
          <a:xfrm>
            <a:off x="6922007" y="4739640"/>
            <a:ext cx="91440" cy="9143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11"/>
          <p:cNvSpPr/>
          <p:nvPr/>
        </p:nvSpPr>
        <p:spPr>
          <a:xfrm>
            <a:off x="7292340" y="4649723"/>
            <a:ext cx="982979" cy="978407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12"/>
          <p:cNvSpPr/>
          <p:nvPr/>
        </p:nvSpPr>
        <p:spPr>
          <a:xfrm>
            <a:off x="7360919" y="4693920"/>
            <a:ext cx="853440" cy="85344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13"/>
          <p:cNvSpPr/>
          <p:nvPr/>
        </p:nvSpPr>
        <p:spPr>
          <a:xfrm>
            <a:off x="7434071" y="4767071"/>
            <a:ext cx="707135" cy="70713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14"/>
          <p:cNvSpPr/>
          <p:nvPr/>
        </p:nvSpPr>
        <p:spPr>
          <a:xfrm>
            <a:off x="7389876" y="4976876"/>
            <a:ext cx="497204" cy="49720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16"/>
          <p:cNvSpPr/>
          <p:nvPr/>
        </p:nvSpPr>
        <p:spPr>
          <a:xfrm>
            <a:off x="7696200" y="4779264"/>
            <a:ext cx="91440" cy="9143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21"/>
          <p:cNvSpPr/>
          <p:nvPr/>
        </p:nvSpPr>
        <p:spPr>
          <a:xfrm>
            <a:off x="7572882" y="3580510"/>
            <a:ext cx="496154" cy="2503716"/>
          </a:xfrm>
          <a:custGeom>
            <a:avLst/>
            <a:gdLst/>
            <a:ahLst/>
            <a:cxnLst/>
            <a:rect l="l" t="t" r="r" b="b"/>
            <a:pathLst>
              <a:path w="496154" h="2503716">
                <a:moveTo>
                  <a:pt x="94514" y="2052029"/>
                </a:moveTo>
                <a:lnTo>
                  <a:pt x="57552" y="2062615"/>
                </a:lnTo>
                <a:lnTo>
                  <a:pt x="39290" y="2104955"/>
                </a:lnTo>
                <a:lnTo>
                  <a:pt x="41476" y="2116781"/>
                </a:lnTo>
                <a:lnTo>
                  <a:pt x="46609" y="2128100"/>
                </a:lnTo>
                <a:lnTo>
                  <a:pt x="275717" y="2503716"/>
                </a:lnTo>
                <a:lnTo>
                  <a:pt x="331364" y="2403906"/>
                </a:lnTo>
                <a:lnTo>
                  <a:pt x="223012" y="2403906"/>
                </a:lnTo>
                <a:lnTo>
                  <a:pt x="222413" y="2376474"/>
                </a:lnTo>
                <a:lnTo>
                  <a:pt x="220472" y="2290165"/>
                </a:lnTo>
                <a:lnTo>
                  <a:pt x="218254" y="2214435"/>
                </a:lnTo>
                <a:lnTo>
                  <a:pt x="132285" y="2073533"/>
                </a:lnTo>
                <a:lnTo>
                  <a:pt x="105774" y="2053918"/>
                </a:lnTo>
                <a:lnTo>
                  <a:pt x="94514" y="2052029"/>
                </a:lnTo>
                <a:close/>
              </a:path>
              <a:path w="496154" h="2503716">
                <a:moveTo>
                  <a:pt x="218254" y="2214435"/>
                </a:moveTo>
                <a:lnTo>
                  <a:pt x="220472" y="2290165"/>
                </a:lnTo>
                <a:lnTo>
                  <a:pt x="222885" y="2397455"/>
                </a:lnTo>
                <a:lnTo>
                  <a:pt x="223012" y="2403906"/>
                </a:lnTo>
                <a:lnTo>
                  <a:pt x="324485" y="2401925"/>
                </a:lnTo>
                <a:lnTo>
                  <a:pt x="323997" y="2378189"/>
                </a:lnTo>
                <a:lnTo>
                  <a:pt x="229362" y="2378189"/>
                </a:lnTo>
                <a:lnTo>
                  <a:pt x="271762" y="2302135"/>
                </a:lnTo>
                <a:lnTo>
                  <a:pt x="218254" y="2214435"/>
                </a:lnTo>
                <a:close/>
              </a:path>
              <a:path w="496154" h="2503716">
                <a:moveTo>
                  <a:pt x="439919" y="2044209"/>
                </a:moveTo>
                <a:lnTo>
                  <a:pt x="401193" y="2069973"/>
                </a:lnTo>
                <a:lnTo>
                  <a:pt x="319989" y="2215629"/>
                </a:lnTo>
                <a:lnTo>
                  <a:pt x="322072" y="2287231"/>
                </a:lnTo>
                <a:lnTo>
                  <a:pt x="324358" y="2395207"/>
                </a:lnTo>
                <a:lnTo>
                  <a:pt x="324485" y="2401925"/>
                </a:lnTo>
                <a:lnTo>
                  <a:pt x="223012" y="2403906"/>
                </a:lnTo>
                <a:lnTo>
                  <a:pt x="331364" y="2403906"/>
                </a:lnTo>
                <a:lnTo>
                  <a:pt x="490379" y="2118677"/>
                </a:lnTo>
                <a:lnTo>
                  <a:pt x="494607" y="2107912"/>
                </a:lnTo>
                <a:lnTo>
                  <a:pt x="496154" y="2096750"/>
                </a:lnTo>
                <a:lnTo>
                  <a:pt x="495021" y="2085543"/>
                </a:lnTo>
                <a:lnTo>
                  <a:pt x="463692" y="2047245"/>
                </a:lnTo>
                <a:lnTo>
                  <a:pt x="451858" y="2044283"/>
                </a:lnTo>
                <a:lnTo>
                  <a:pt x="439919" y="2044209"/>
                </a:lnTo>
                <a:close/>
              </a:path>
              <a:path w="496154" h="2503716">
                <a:moveTo>
                  <a:pt x="271762" y="2302135"/>
                </a:moveTo>
                <a:lnTo>
                  <a:pt x="229362" y="2378189"/>
                </a:lnTo>
                <a:lnTo>
                  <a:pt x="317119" y="2376474"/>
                </a:lnTo>
                <a:lnTo>
                  <a:pt x="271762" y="2302135"/>
                </a:lnTo>
                <a:close/>
              </a:path>
              <a:path w="496154" h="2503716">
                <a:moveTo>
                  <a:pt x="319989" y="2215629"/>
                </a:moveTo>
                <a:lnTo>
                  <a:pt x="271762" y="2302135"/>
                </a:lnTo>
                <a:lnTo>
                  <a:pt x="317119" y="2376474"/>
                </a:lnTo>
                <a:lnTo>
                  <a:pt x="229362" y="2378189"/>
                </a:lnTo>
                <a:lnTo>
                  <a:pt x="323997" y="2378189"/>
                </a:lnTo>
                <a:lnTo>
                  <a:pt x="322072" y="2287231"/>
                </a:lnTo>
                <a:lnTo>
                  <a:pt x="319989" y="2215629"/>
                </a:lnTo>
                <a:close/>
              </a:path>
              <a:path w="496154" h="2503716">
                <a:moveTo>
                  <a:pt x="1524" y="0"/>
                </a:moveTo>
                <a:lnTo>
                  <a:pt x="635" y="46481"/>
                </a:lnTo>
                <a:lnTo>
                  <a:pt x="237" y="71881"/>
                </a:lnTo>
                <a:lnTo>
                  <a:pt x="0" y="95122"/>
                </a:lnTo>
                <a:lnTo>
                  <a:pt x="0" y="120650"/>
                </a:lnTo>
                <a:lnTo>
                  <a:pt x="762" y="175387"/>
                </a:lnTo>
                <a:lnTo>
                  <a:pt x="1650" y="204977"/>
                </a:lnTo>
                <a:lnTo>
                  <a:pt x="2921" y="236219"/>
                </a:lnTo>
                <a:lnTo>
                  <a:pt x="4699" y="269366"/>
                </a:lnTo>
                <a:lnTo>
                  <a:pt x="5588" y="286638"/>
                </a:lnTo>
                <a:lnTo>
                  <a:pt x="6858" y="304672"/>
                </a:lnTo>
                <a:lnTo>
                  <a:pt x="8000" y="323088"/>
                </a:lnTo>
                <a:lnTo>
                  <a:pt x="9525" y="342264"/>
                </a:lnTo>
                <a:lnTo>
                  <a:pt x="11049" y="361822"/>
                </a:lnTo>
                <a:lnTo>
                  <a:pt x="12826" y="382269"/>
                </a:lnTo>
                <a:lnTo>
                  <a:pt x="14605" y="403097"/>
                </a:lnTo>
                <a:lnTo>
                  <a:pt x="16764" y="425069"/>
                </a:lnTo>
                <a:lnTo>
                  <a:pt x="18796" y="447166"/>
                </a:lnTo>
                <a:lnTo>
                  <a:pt x="21209" y="470534"/>
                </a:lnTo>
                <a:lnTo>
                  <a:pt x="23875" y="494538"/>
                </a:lnTo>
                <a:lnTo>
                  <a:pt x="26543" y="519175"/>
                </a:lnTo>
                <a:lnTo>
                  <a:pt x="29464" y="545211"/>
                </a:lnTo>
                <a:lnTo>
                  <a:pt x="36575" y="600837"/>
                </a:lnTo>
                <a:lnTo>
                  <a:pt x="44831" y="660526"/>
                </a:lnTo>
                <a:lnTo>
                  <a:pt x="53975" y="724026"/>
                </a:lnTo>
                <a:lnTo>
                  <a:pt x="58927" y="756919"/>
                </a:lnTo>
                <a:lnTo>
                  <a:pt x="63881" y="790575"/>
                </a:lnTo>
                <a:lnTo>
                  <a:pt x="69215" y="824991"/>
                </a:lnTo>
                <a:lnTo>
                  <a:pt x="74675" y="859916"/>
                </a:lnTo>
                <a:lnTo>
                  <a:pt x="80137" y="895350"/>
                </a:lnTo>
                <a:lnTo>
                  <a:pt x="102997" y="1040891"/>
                </a:lnTo>
                <a:lnTo>
                  <a:pt x="114426" y="1114933"/>
                </a:lnTo>
                <a:lnTo>
                  <a:pt x="125730" y="1189101"/>
                </a:lnTo>
                <a:lnTo>
                  <a:pt x="136906" y="1263141"/>
                </a:lnTo>
                <a:lnTo>
                  <a:pt x="147447" y="1335913"/>
                </a:lnTo>
                <a:lnTo>
                  <a:pt x="157352" y="1407287"/>
                </a:lnTo>
                <a:lnTo>
                  <a:pt x="166243" y="1476375"/>
                </a:lnTo>
                <a:lnTo>
                  <a:pt x="174244" y="1542922"/>
                </a:lnTo>
                <a:lnTo>
                  <a:pt x="181101" y="1606041"/>
                </a:lnTo>
                <a:lnTo>
                  <a:pt x="186944" y="1667383"/>
                </a:lnTo>
                <a:lnTo>
                  <a:pt x="192150" y="1727580"/>
                </a:lnTo>
                <a:lnTo>
                  <a:pt x="196850" y="1787016"/>
                </a:lnTo>
                <a:lnTo>
                  <a:pt x="201041" y="1845310"/>
                </a:lnTo>
                <a:lnTo>
                  <a:pt x="204724" y="1902967"/>
                </a:lnTo>
                <a:lnTo>
                  <a:pt x="207899" y="1959864"/>
                </a:lnTo>
                <a:lnTo>
                  <a:pt x="210820" y="2016086"/>
                </a:lnTo>
                <a:lnTo>
                  <a:pt x="213341" y="2071453"/>
                </a:lnTo>
                <a:lnTo>
                  <a:pt x="217297" y="2181758"/>
                </a:lnTo>
                <a:lnTo>
                  <a:pt x="218254" y="2214435"/>
                </a:lnTo>
                <a:lnTo>
                  <a:pt x="271762" y="2302135"/>
                </a:lnTo>
                <a:lnTo>
                  <a:pt x="319989" y="2215629"/>
                </a:lnTo>
                <a:lnTo>
                  <a:pt x="318897" y="2178075"/>
                </a:lnTo>
                <a:lnTo>
                  <a:pt x="314833" y="2067191"/>
                </a:lnTo>
                <a:lnTo>
                  <a:pt x="312293" y="2010956"/>
                </a:lnTo>
                <a:lnTo>
                  <a:pt x="309372" y="1954022"/>
                </a:lnTo>
                <a:lnTo>
                  <a:pt x="306070" y="1896490"/>
                </a:lnTo>
                <a:lnTo>
                  <a:pt x="302387" y="1838070"/>
                </a:lnTo>
                <a:lnTo>
                  <a:pt x="298196" y="1778889"/>
                </a:lnTo>
                <a:lnTo>
                  <a:pt x="293370" y="1718817"/>
                </a:lnTo>
                <a:lnTo>
                  <a:pt x="288036" y="1657730"/>
                </a:lnTo>
                <a:lnTo>
                  <a:pt x="282194" y="1595755"/>
                </a:lnTo>
                <a:lnTo>
                  <a:pt x="275209" y="1531112"/>
                </a:lnTo>
                <a:lnTo>
                  <a:pt x="267081" y="1463547"/>
                </a:lnTo>
                <a:lnTo>
                  <a:pt x="257937" y="1393316"/>
                </a:lnTo>
                <a:lnTo>
                  <a:pt x="248031" y="1321434"/>
                </a:lnTo>
                <a:lnTo>
                  <a:pt x="237363" y="1247902"/>
                </a:lnTo>
                <a:lnTo>
                  <a:pt x="226187" y="1173861"/>
                </a:lnTo>
                <a:lnTo>
                  <a:pt x="214884" y="1099312"/>
                </a:lnTo>
                <a:lnTo>
                  <a:pt x="203326" y="1025144"/>
                </a:lnTo>
                <a:lnTo>
                  <a:pt x="191770" y="951738"/>
                </a:lnTo>
                <a:lnTo>
                  <a:pt x="180594" y="879601"/>
                </a:lnTo>
                <a:lnTo>
                  <a:pt x="169672" y="809625"/>
                </a:lnTo>
                <a:lnTo>
                  <a:pt x="159385" y="742061"/>
                </a:lnTo>
                <a:lnTo>
                  <a:pt x="149860" y="677418"/>
                </a:lnTo>
                <a:lnTo>
                  <a:pt x="141224" y="616584"/>
                </a:lnTo>
                <a:lnTo>
                  <a:pt x="133731" y="559943"/>
                </a:lnTo>
                <a:lnTo>
                  <a:pt x="127508" y="508253"/>
                </a:lnTo>
                <a:lnTo>
                  <a:pt x="122300" y="460120"/>
                </a:lnTo>
                <a:lnTo>
                  <a:pt x="115824" y="394334"/>
                </a:lnTo>
                <a:lnTo>
                  <a:pt x="112395" y="353949"/>
                </a:lnTo>
                <a:lnTo>
                  <a:pt x="108203" y="298069"/>
                </a:lnTo>
                <a:lnTo>
                  <a:pt x="106172" y="264032"/>
                </a:lnTo>
                <a:lnTo>
                  <a:pt x="104394" y="232156"/>
                </a:lnTo>
                <a:lnTo>
                  <a:pt x="103250" y="201930"/>
                </a:lnTo>
                <a:lnTo>
                  <a:pt x="102362" y="173608"/>
                </a:lnTo>
                <a:lnTo>
                  <a:pt x="101853" y="146431"/>
                </a:lnTo>
                <a:lnTo>
                  <a:pt x="101600" y="120650"/>
                </a:lnTo>
                <a:lnTo>
                  <a:pt x="101608" y="95122"/>
                </a:lnTo>
                <a:lnTo>
                  <a:pt x="101880" y="70231"/>
                </a:lnTo>
                <a:lnTo>
                  <a:pt x="102997" y="1777"/>
                </a:lnTo>
                <a:lnTo>
                  <a:pt x="152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5591" y="4145279"/>
            <a:ext cx="8129016" cy="12740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09600" y="4191000"/>
            <a:ext cx="8001000" cy="1143000"/>
          </a:xfrm>
          <a:custGeom>
            <a:avLst/>
            <a:gdLst/>
            <a:ahLst/>
            <a:cxnLst/>
            <a:rect l="l" t="t" r="r" b="b"/>
            <a:pathLst>
              <a:path w="8001000" h="1143000">
                <a:moveTo>
                  <a:pt x="7810500" y="0"/>
                </a:moveTo>
                <a:lnTo>
                  <a:pt x="190500" y="0"/>
                </a:lnTo>
                <a:lnTo>
                  <a:pt x="174876" y="631"/>
                </a:lnTo>
                <a:lnTo>
                  <a:pt x="130288" y="9717"/>
                </a:lnTo>
                <a:lnTo>
                  <a:pt x="90154" y="28554"/>
                </a:lnTo>
                <a:lnTo>
                  <a:pt x="55797" y="55816"/>
                </a:lnTo>
                <a:lnTo>
                  <a:pt x="28542" y="90176"/>
                </a:lnTo>
                <a:lnTo>
                  <a:pt x="9712" y="130308"/>
                </a:lnTo>
                <a:lnTo>
                  <a:pt x="631" y="174883"/>
                </a:lnTo>
                <a:lnTo>
                  <a:pt x="0" y="190500"/>
                </a:lnTo>
                <a:lnTo>
                  <a:pt x="0" y="952500"/>
                </a:lnTo>
                <a:lnTo>
                  <a:pt x="5536" y="998261"/>
                </a:lnTo>
                <a:lnTo>
                  <a:pt x="21263" y="1040021"/>
                </a:lnTo>
                <a:lnTo>
                  <a:pt x="45857" y="1076453"/>
                </a:lnTo>
                <a:lnTo>
                  <a:pt x="77994" y="1106228"/>
                </a:lnTo>
                <a:lnTo>
                  <a:pt x="116350" y="1128021"/>
                </a:lnTo>
                <a:lnTo>
                  <a:pt x="159600" y="1140505"/>
                </a:lnTo>
                <a:lnTo>
                  <a:pt x="190500" y="1143000"/>
                </a:lnTo>
                <a:lnTo>
                  <a:pt x="7810500" y="1143000"/>
                </a:lnTo>
                <a:lnTo>
                  <a:pt x="7856261" y="1137460"/>
                </a:lnTo>
                <a:lnTo>
                  <a:pt x="7898021" y="1121726"/>
                </a:lnTo>
                <a:lnTo>
                  <a:pt x="7934453" y="1097125"/>
                </a:lnTo>
                <a:lnTo>
                  <a:pt x="7964228" y="1064983"/>
                </a:lnTo>
                <a:lnTo>
                  <a:pt x="7986021" y="1026628"/>
                </a:lnTo>
                <a:lnTo>
                  <a:pt x="7998505" y="983386"/>
                </a:lnTo>
                <a:lnTo>
                  <a:pt x="8001000" y="952500"/>
                </a:lnTo>
                <a:lnTo>
                  <a:pt x="8001000" y="190500"/>
                </a:lnTo>
                <a:lnTo>
                  <a:pt x="7995460" y="144738"/>
                </a:lnTo>
                <a:lnTo>
                  <a:pt x="7979726" y="102978"/>
                </a:lnTo>
                <a:lnTo>
                  <a:pt x="7955125" y="66546"/>
                </a:lnTo>
                <a:lnTo>
                  <a:pt x="7922983" y="36771"/>
                </a:lnTo>
                <a:lnTo>
                  <a:pt x="7884628" y="14978"/>
                </a:lnTo>
                <a:lnTo>
                  <a:pt x="7841386" y="2494"/>
                </a:lnTo>
                <a:lnTo>
                  <a:pt x="7810500" y="0"/>
                </a:lnTo>
                <a:close/>
              </a:path>
            </a:pathLst>
          </a:custGeom>
          <a:solidFill>
            <a:srgbClr val="F7954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9600" y="4191000"/>
            <a:ext cx="8001000" cy="1143000"/>
          </a:xfrm>
          <a:custGeom>
            <a:avLst/>
            <a:gdLst/>
            <a:ahLst/>
            <a:cxnLst/>
            <a:rect l="l" t="t" r="r" b="b"/>
            <a:pathLst>
              <a:path w="8001000" h="1143000">
                <a:moveTo>
                  <a:pt x="0" y="190500"/>
                </a:moveTo>
                <a:lnTo>
                  <a:pt x="5536" y="144738"/>
                </a:lnTo>
                <a:lnTo>
                  <a:pt x="21263" y="102978"/>
                </a:lnTo>
                <a:lnTo>
                  <a:pt x="45857" y="66546"/>
                </a:lnTo>
                <a:lnTo>
                  <a:pt x="77994" y="36771"/>
                </a:lnTo>
                <a:lnTo>
                  <a:pt x="116350" y="14978"/>
                </a:lnTo>
                <a:lnTo>
                  <a:pt x="159600" y="2494"/>
                </a:lnTo>
                <a:lnTo>
                  <a:pt x="190500" y="0"/>
                </a:lnTo>
                <a:lnTo>
                  <a:pt x="7810500" y="0"/>
                </a:lnTo>
                <a:lnTo>
                  <a:pt x="7826116" y="631"/>
                </a:lnTo>
                <a:lnTo>
                  <a:pt x="7841386" y="2494"/>
                </a:lnTo>
                <a:lnTo>
                  <a:pt x="7884628" y="14978"/>
                </a:lnTo>
                <a:lnTo>
                  <a:pt x="7922983" y="36771"/>
                </a:lnTo>
                <a:lnTo>
                  <a:pt x="7955125" y="66546"/>
                </a:lnTo>
                <a:lnTo>
                  <a:pt x="7979726" y="102978"/>
                </a:lnTo>
                <a:lnTo>
                  <a:pt x="7995460" y="144738"/>
                </a:lnTo>
                <a:lnTo>
                  <a:pt x="8001000" y="190500"/>
                </a:lnTo>
                <a:lnTo>
                  <a:pt x="8001000" y="952500"/>
                </a:lnTo>
                <a:lnTo>
                  <a:pt x="8000368" y="968116"/>
                </a:lnTo>
                <a:lnTo>
                  <a:pt x="7998505" y="983386"/>
                </a:lnTo>
                <a:lnTo>
                  <a:pt x="7986021" y="1026628"/>
                </a:lnTo>
                <a:lnTo>
                  <a:pt x="7964228" y="1064983"/>
                </a:lnTo>
                <a:lnTo>
                  <a:pt x="7934453" y="1097125"/>
                </a:lnTo>
                <a:lnTo>
                  <a:pt x="7898021" y="1121726"/>
                </a:lnTo>
                <a:lnTo>
                  <a:pt x="7856261" y="1137460"/>
                </a:lnTo>
                <a:lnTo>
                  <a:pt x="7810500" y="1143000"/>
                </a:lnTo>
                <a:lnTo>
                  <a:pt x="190500" y="1143000"/>
                </a:lnTo>
                <a:lnTo>
                  <a:pt x="174876" y="1142368"/>
                </a:lnTo>
                <a:lnTo>
                  <a:pt x="159600" y="1140505"/>
                </a:lnTo>
                <a:lnTo>
                  <a:pt x="116350" y="1128021"/>
                </a:lnTo>
                <a:lnTo>
                  <a:pt x="77994" y="1106228"/>
                </a:lnTo>
                <a:lnTo>
                  <a:pt x="45857" y="1076453"/>
                </a:lnTo>
                <a:lnTo>
                  <a:pt x="21263" y="1040021"/>
                </a:lnTo>
                <a:lnTo>
                  <a:pt x="5536" y="998261"/>
                </a:lnTo>
                <a:lnTo>
                  <a:pt x="0" y="952500"/>
                </a:lnTo>
                <a:lnTo>
                  <a:pt x="0" y="190500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83540" y="1469009"/>
            <a:ext cx="6382385" cy="37306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200" spc="-305" dirty="0" smtClean="0">
                <a:latin typeface="Calibri"/>
                <a:cs typeface="Calibri"/>
              </a:rPr>
              <a:t>T</a:t>
            </a:r>
            <a:r>
              <a:rPr sz="3200" spc="-20" dirty="0" smtClean="0">
                <a:latin typeface="Calibri"/>
                <a:cs typeface="Calibri"/>
              </a:rPr>
              <a:t>o</a:t>
            </a:r>
            <a:r>
              <a:rPr sz="3200" spc="-10" dirty="0" smtClean="0">
                <a:latin typeface="Calibri"/>
                <a:cs typeface="Calibri"/>
              </a:rPr>
              <a:t> </a:t>
            </a:r>
            <a:r>
              <a:rPr sz="3200" b="1" spc="-15" dirty="0" smtClean="0">
                <a:latin typeface="Calibri"/>
                <a:cs typeface="Calibri"/>
              </a:rPr>
              <a:t>simul</a:t>
            </a:r>
            <a:r>
              <a:rPr sz="3200" b="1" spc="-35" dirty="0" smtClean="0">
                <a:latin typeface="Calibri"/>
                <a:cs typeface="Calibri"/>
              </a:rPr>
              <a:t>t</a:t>
            </a:r>
            <a:r>
              <a:rPr sz="3200" b="1" spc="-20" dirty="0" smtClean="0">
                <a:latin typeface="Calibri"/>
                <a:cs typeface="Calibri"/>
              </a:rPr>
              <a:t>ane</a:t>
            </a:r>
            <a:r>
              <a:rPr sz="3200" b="1" spc="-5" dirty="0" smtClean="0">
                <a:latin typeface="Calibri"/>
                <a:cs typeface="Calibri"/>
              </a:rPr>
              <a:t>o</a:t>
            </a:r>
            <a:r>
              <a:rPr sz="3200" b="1" spc="-15" dirty="0" smtClean="0">
                <a:latin typeface="Calibri"/>
                <a:cs typeface="Calibri"/>
              </a:rPr>
              <a:t>usl</a:t>
            </a:r>
            <a:r>
              <a:rPr sz="3200" b="1" spc="-45" dirty="0" smtClean="0">
                <a:latin typeface="Calibri"/>
                <a:cs typeface="Calibri"/>
              </a:rPr>
              <a:t>y</a:t>
            </a:r>
            <a:r>
              <a:rPr sz="3200" spc="-25" dirty="0" smtClean="0">
                <a:latin typeface="Calibri"/>
                <a:cs typeface="Calibri"/>
              </a:rPr>
              <a:t>…</a:t>
            </a:r>
            <a:endParaRPr sz="3200">
              <a:latin typeface="Calibri"/>
              <a:cs typeface="Calibri"/>
            </a:endParaRPr>
          </a:p>
          <a:p>
            <a:pPr>
              <a:lnSpc>
                <a:spcPts val="750"/>
              </a:lnSpc>
              <a:spcBef>
                <a:spcPts val="20"/>
              </a:spcBef>
            </a:pPr>
            <a:endParaRPr sz="750"/>
          </a:p>
          <a:p>
            <a:pPr marL="692150" indent="-515620">
              <a:lnSpc>
                <a:spcPct val="100000"/>
              </a:lnSpc>
              <a:buFont typeface="Calibri"/>
              <a:buAutoNum type="arabicPeriod"/>
              <a:tabLst>
                <a:tab pos="692150" algn="l"/>
              </a:tabLst>
            </a:pPr>
            <a:r>
              <a:rPr sz="3200" spc="-15" dirty="0" smtClean="0">
                <a:latin typeface="Calibri"/>
                <a:cs typeface="Calibri"/>
              </a:rPr>
              <a:t>S</a:t>
            </a:r>
            <a:r>
              <a:rPr sz="3200" spc="-40" dirty="0" smtClean="0">
                <a:latin typeface="Calibri"/>
                <a:cs typeface="Calibri"/>
              </a:rPr>
              <a:t>a</a:t>
            </a:r>
            <a:r>
              <a:rPr sz="3200" spc="-10" dirty="0" smtClean="0">
                <a:latin typeface="Calibri"/>
                <a:cs typeface="Calibri"/>
              </a:rPr>
              <a:t>t</a:t>
            </a:r>
            <a:r>
              <a:rPr sz="3200" spc="10" dirty="0" smtClean="0">
                <a:latin typeface="Calibri"/>
                <a:cs typeface="Calibri"/>
              </a:rPr>
              <a:t>i</a:t>
            </a:r>
            <a:r>
              <a:rPr sz="3200" spc="-40" dirty="0" smtClean="0">
                <a:latin typeface="Calibri"/>
                <a:cs typeface="Calibri"/>
              </a:rPr>
              <a:t>s</a:t>
            </a:r>
            <a:r>
              <a:rPr sz="3200" spc="20" dirty="0" smtClean="0">
                <a:latin typeface="Calibri"/>
                <a:cs typeface="Calibri"/>
              </a:rPr>
              <a:t>f</a:t>
            </a:r>
            <a:r>
              <a:rPr sz="3200" spc="-15" dirty="0" smtClean="0">
                <a:latin typeface="Calibri"/>
                <a:cs typeface="Calibri"/>
              </a:rPr>
              <a:t>y</a:t>
            </a:r>
            <a:r>
              <a:rPr sz="3200" spc="-30" dirty="0" smtClean="0">
                <a:latin typeface="Calibri"/>
                <a:cs typeface="Calibri"/>
              </a:rPr>
              <a:t> </a:t>
            </a:r>
            <a:r>
              <a:rPr sz="3200" spc="-15" dirty="0" smtClean="0">
                <a:latin typeface="Calibri"/>
                <a:cs typeface="Calibri"/>
              </a:rPr>
              <a:t>per</a:t>
            </a:r>
            <a:r>
              <a:rPr sz="3200" spc="-80" dirty="0" smtClean="0">
                <a:latin typeface="Calibri"/>
                <a:cs typeface="Calibri"/>
              </a:rPr>
              <a:t>f</a:t>
            </a:r>
            <a:r>
              <a:rPr sz="3200" spc="-15" dirty="0" smtClean="0">
                <a:latin typeface="Calibri"/>
                <a:cs typeface="Calibri"/>
              </a:rPr>
              <a:t>or</a:t>
            </a:r>
            <a:r>
              <a:rPr sz="3200" spc="-50" dirty="0" smtClean="0">
                <a:latin typeface="Calibri"/>
                <a:cs typeface="Calibri"/>
              </a:rPr>
              <a:t>m</a:t>
            </a:r>
            <a:r>
              <a:rPr sz="3200" spc="-20" dirty="0" smtClean="0">
                <a:latin typeface="Calibri"/>
                <a:cs typeface="Calibri"/>
              </a:rPr>
              <a:t>a</a:t>
            </a:r>
            <a:r>
              <a:rPr sz="3200" spc="-15" dirty="0" smtClean="0">
                <a:latin typeface="Calibri"/>
                <a:cs typeface="Calibri"/>
              </a:rPr>
              <a:t>nce</a:t>
            </a:r>
            <a:r>
              <a:rPr sz="3200" spc="60" dirty="0" smtClean="0">
                <a:latin typeface="Calibri"/>
                <a:cs typeface="Calibri"/>
              </a:rPr>
              <a:t> </a:t>
            </a:r>
            <a:r>
              <a:rPr sz="3200" spc="-15" dirty="0" smtClean="0">
                <a:latin typeface="Calibri"/>
                <a:cs typeface="Calibri"/>
              </a:rPr>
              <a:t>SLAs</a:t>
            </a:r>
            <a:endParaRPr sz="3200">
              <a:latin typeface="Calibri"/>
              <a:cs typeface="Calibri"/>
            </a:endParaRPr>
          </a:p>
          <a:p>
            <a:pPr>
              <a:lnSpc>
                <a:spcPts val="750"/>
              </a:lnSpc>
              <a:spcBef>
                <a:spcPts val="20"/>
              </a:spcBef>
              <a:buFont typeface="Calibri"/>
              <a:buAutoNum type="arabicPeriod"/>
            </a:pPr>
            <a:endParaRPr sz="750"/>
          </a:p>
          <a:p>
            <a:pPr marL="692150" indent="-515620">
              <a:lnSpc>
                <a:spcPct val="100000"/>
              </a:lnSpc>
              <a:buFont typeface="Calibri"/>
              <a:buAutoNum type="arabicPeriod"/>
              <a:tabLst>
                <a:tab pos="692150" algn="l"/>
              </a:tabLst>
            </a:pPr>
            <a:r>
              <a:rPr sz="3200" spc="-30" dirty="0" smtClean="0">
                <a:latin typeface="Calibri"/>
                <a:cs typeface="Calibri"/>
              </a:rPr>
              <a:t>M</a:t>
            </a:r>
            <a:r>
              <a:rPr sz="3200" spc="10" dirty="0" smtClean="0">
                <a:latin typeface="Calibri"/>
                <a:cs typeface="Calibri"/>
              </a:rPr>
              <a:t>i</a:t>
            </a:r>
            <a:r>
              <a:rPr sz="3200" spc="-20" dirty="0" smtClean="0">
                <a:latin typeface="Calibri"/>
                <a:cs typeface="Calibri"/>
              </a:rPr>
              <a:t>n</a:t>
            </a:r>
            <a:r>
              <a:rPr sz="3200" spc="5" dirty="0" smtClean="0">
                <a:latin typeface="Calibri"/>
                <a:cs typeface="Calibri"/>
              </a:rPr>
              <a:t>i</a:t>
            </a:r>
            <a:r>
              <a:rPr sz="3200" spc="-20" dirty="0" smtClean="0">
                <a:latin typeface="Calibri"/>
                <a:cs typeface="Calibri"/>
              </a:rPr>
              <a:t>mi</a:t>
            </a:r>
            <a:r>
              <a:rPr sz="3200" spc="-65" dirty="0" smtClean="0">
                <a:latin typeface="Calibri"/>
                <a:cs typeface="Calibri"/>
              </a:rPr>
              <a:t>z</a:t>
            </a:r>
            <a:r>
              <a:rPr sz="3200" spc="-20" dirty="0" smtClean="0">
                <a:latin typeface="Calibri"/>
                <a:cs typeface="Calibri"/>
              </a:rPr>
              <a:t>e</a:t>
            </a:r>
            <a:r>
              <a:rPr sz="3200" spc="-30" dirty="0" smtClean="0">
                <a:latin typeface="Calibri"/>
                <a:cs typeface="Calibri"/>
              </a:rPr>
              <a:t> </a:t>
            </a:r>
            <a:r>
              <a:rPr sz="3200" spc="-20" dirty="0" smtClean="0">
                <a:latin typeface="Calibri"/>
                <a:cs typeface="Calibri"/>
              </a:rPr>
              <a:t>ope</a:t>
            </a:r>
            <a:r>
              <a:rPr sz="3200" spc="-95" dirty="0" smtClean="0">
                <a:latin typeface="Calibri"/>
                <a:cs typeface="Calibri"/>
              </a:rPr>
              <a:t>r</a:t>
            </a:r>
            <a:r>
              <a:rPr sz="3200" spc="-40" dirty="0" smtClean="0">
                <a:latin typeface="Calibri"/>
                <a:cs typeface="Calibri"/>
              </a:rPr>
              <a:t>a</a:t>
            </a:r>
            <a:r>
              <a:rPr sz="3200" spc="-10" dirty="0" smtClean="0">
                <a:latin typeface="Calibri"/>
                <a:cs typeface="Calibri"/>
              </a:rPr>
              <a:t>t</a:t>
            </a:r>
            <a:r>
              <a:rPr sz="3200" spc="0" dirty="0" smtClean="0">
                <a:latin typeface="Calibri"/>
                <a:cs typeface="Calibri"/>
              </a:rPr>
              <a:t>i</a:t>
            </a:r>
            <a:r>
              <a:rPr sz="3200" spc="-20" dirty="0" smtClean="0">
                <a:latin typeface="Calibri"/>
                <a:cs typeface="Calibri"/>
              </a:rPr>
              <a:t>ng</a:t>
            </a:r>
            <a:r>
              <a:rPr sz="3200" spc="55" dirty="0" smtClean="0">
                <a:latin typeface="Calibri"/>
                <a:cs typeface="Calibri"/>
              </a:rPr>
              <a:t> </a:t>
            </a:r>
            <a:r>
              <a:rPr sz="3200" spc="-45" dirty="0" smtClean="0">
                <a:latin typeface="Calibri"/>
                <a:cs typeface="Calibri"/>
              </a:rPr>
              <a:t>c</a:t>
            </a:r>
            <a:r>
              <a:rPr sz="3200" spc="-20" dirty="0" smtClean="0">
                <a:latin typeface="Calibri"/>
                <a:cs typeface="Calibri"/>
              </a:rPr>
              <a:t>o</a:t>
            </a:r>
            <a:r>
              <a:rPr sz="3200" spc="-65" dirty="0" smtClean="0">
                <a:latin typeface="Calibri"/>
                <a:cs typeface="Calibri"/>
              </a:rPr>
              <a:t>s</a:t>
            </a:r>
            <a:r>
              <a:rPr sz="3200" spc="-10" dirty="0" smtClean="0">
                <a:latin typeface="Calibri"/>
                <a:cs typeface="Calibri"/>
              </a:rPr>
              <a:t>t</a:t>
            </a:r>
            <a:r>
              <a:rPr sz="3200" spc="-15" dirty="0" smtClean="0">
                <a:latin typeface="Calibri"/>
                <a:cs typeface="Calibri"/>
              </a:rPr>
              <a:t>s</a:t>
            </a:r>
            <a:endParaRPr sz="3200">
              <a:latin typeface="Calibri"/>
              <a:cs typeface="Calibri"/>
            </a:endParaRPr>
          </a:p>
          <a:p>
            <a:pPr>
              <a:lnSpc>
                <a:spcPts val="750"/>
              </a:lnSpc>
              <a:spcBef>
                <a:spcPts val="19"/>
              </a:spcBef>
              <a:buFont typeface="Calibri"/>
              <a:buAutoNum type="arabicPeriod"/>
            </a:pPr>
            <a:endParaRPr sz="750"/>
          </a:p>
          <a:p>
            <a:pPr marL="692150" indent="-515620">
              <a:lnSpc>
                <a:spcPct val="100000"/>
              </a:lnSpc>
              <a:buFont typeface="Calibri"/>
              <a:buAutoNum type="arabicPeriod"/>
              <a:tabLst>
                <a:tab pos="692150" algn="l"/>
              </a:tabLst>
            </a:pPr>
            <a:r>
              <a:rPr sz="3200" spc="-20" dirty="0" smtClean="0">
                <a:latin typeface="Calibri"/>
                <a:cs typeface="Calibri"/>
              </a:rPr>
              <a:t>Accu</a:t>
            </a:r>
            <a:r>
              <a:rPr sz="3200" spc="-95" dirty="0" smtClean="0">
                <a:latin typeface="Calibri"/>
                <a:cs typeface="Calibri"/>
              </a:rPr>
              <a:t>r</a:t>
            </a:r>
            <a:r>
              <a:rPr sz="3200" spc="-40" dirty="0" smtClean="0">
                <a:latin typeface="Calibri"/>
                <a:cs typeface="Calibri"/>
              </a:rPr>
              <a:t>a</a:t>
            </a:r>
            <a:r>
              <a:rPr sz="3200" spc="-25" dirty="0" smtClean="0">
                <a:latin typeface="Calibri"/>
                <a:cs typeface="Calibri"/>
              </a:rPr>
              <a:t>t</a:t>
            </a:r>
            <a:r>
              <a:rPr sz="3200" spc="-15" dirty="0" smtClean="0">
                <a:latin typeface="Calibri"/>
                <a:cs typeface="Calibri"/>
              </a:rPr>
              <a:t>ely </a:t>
            </a:r>
            <a:r>
              <a:rPr sz="3200" spc="-20" dirty="0" smtClean="0">
                <a:latin typeface="Calibri"/>
                <a:cs typeface="Calibri"/>
              </a:rPr>
              <a:t>mon</a:t>
            </a:r>
            <a:r>
              <a:rPr sz="3200" spc="5" dirty="0" smtClean="0">
                <a:latin typeface="Calibri"/>
                <a:cs typeface="Calibri"/>
              </a:rPr>
              <a:t>i</a:t>
            </a:r>
            <a:r>
              <a:rPr sz="3200" spc="-25" dirty="0" smtClean="0">
                <a:latin typeface="Calibri"/>
                <a:cs typeface="Calibri"/>
              </a:rPr>
              <a:t>t</a:t>
            </a:r>
            <a:r>
              <a:rPr sz="3200" spc="-15" dirty="0" smtClean="0">
                <a:latin typeface="Calibri"/>
                <a:cs typeface="Calibri"/>
              </a:rPr>
              <a:t>or</a:t>
            </a:r>
            <a:r>
              <a:rPr sz="3200" spc="35" dirty="0" smtClean="0">
                <a:latin typeface="Calibri"/>
                <a:cs typeface="Calibri"/>
              </a:rPr>
              <a:t> </a:t>
            </a:r>
            <a:r>
              <a:rPr sz="3200" spc="-10" dirty="0" smtClean="0">
                <a:latin typeface="Calibri"/>
                <a:cs typeface="Calibri"/>
              </a:rPr>
              <a:t>t</a:t>
            </a:r>
            <a:r>
              <a:rPr sz="3200" spc="-95" dirty="0" smtClean="0">
                <a:latin typeface="Calibri"/>
                <a:cs typeface="Calibri"/>
              </a:rPr>
              <a:t>r</a:t>
            </a:r>
            <a:r>
              <a:rPr sz="3200" spc="-40" dirty="0" smtClean="0">
                <a:latin typeface="Calibri"/>
                <a:cs typeface="Calibri"/>
              </a:rPr>
              <a:t>a</a:t>
            </a:r>
            <a:r>
              <a:rPr sz="3200" spc="-25" dirty="0" smtClean="0">
                <a:latin typeface="Calibri"/>
                <a:cs typeface="Calibri"/>
              </a:rPr>
              <a:t>f</a:t>
            </a:r>
            <a:r>
              <a:rPr sz="3200" spc="-5" dirty="0" smtClean="0">
                <a:latin typeface="Calibri"/>
                <a:cs typeface="Calibri"/>
              </a:rPr>
              <a:t>f</a:t>
            </a:r>
            <a:r>
              <a:rPr sz="3200" spc="0" dirty="0" smtClean="0">
                <a:latin typeface="Calibri"/>
                <a:cs typeface="Calibri"/>
              </a:rPr>
              <a:t>i</a:t>
            </a:r>
            <a:r>
              <a:rPr sz="3200" spc="-15" dirty="0" smtClean="0">
                <a:latin typeface="Calibri"/>
                <a:cs typeface="Calibri"/>
              </a:rPr>
              <a:t>c</a:t>
            </a:r>
            <a:endParaRPr sz="3200">
              <a:latin typeface="Calibri"/>
              <a:cs typeface="Calibri"/>
            </a:endParaRPr>
          </a:p>
          <a:p>
            <a:pPr>
              <a:lnSpc>
                <a:spcPts val="700"/>
              </a:lnSpc>
              <a:spcBef>
                <a:spcPts val="34"/>
              </a:spcBef>
            </a:pPr>
            <a:endParaRPr sz="7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marL="2102485">
              <a:lnSpc>
                <a:spcPct val="100000"/>
              </a:lnSpc>
            </a:pPr>
            <a:r>
              <a:rPr sz="2800" dirty="0" smtClean="0">
                <a:solidFill>
                  <a:srgbClr val="FFFFFF"/>
                </a:solidFill>
                <a:latin typeface="Calibri"/>
                <a:cs typeface="Calibri"/>
              </a:rPr>
              <a:t>Ca</a:t>
            </a:r>
            <a:r>
              <a:rPr sz="2800" spc="-20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not</a:t>
            </a:r>
            <a:r>
              <a:rPr sz="2800" spc="-1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3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800" spc="-20" dirty="0" smtClean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2800" spc="-65" dirty="0" smtClean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800" spc="-20" dirty="0" smtClean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ti</a:t>
            </a:r>
            <a:r>
              <a:rPr sz="2800" spc="-20" dirty="0" smtClean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ely</a:t>
            </a:r>
            <a:r>
              <a:rPr sz="2800" spc="-8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im</a:t>
            </a:r>
            <a:r>
              <a:rPr sz="2800" spc="-15" dirty="0" smtClean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le</a:t>
            </a:r>
            <a:r>
              <a:rPr sz="2800" spc="-10" dirty="0" smtClean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800" spc="-40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endParaRPr sz="2800">
              <a:latin typeface="Calibri"/>
              <a:cs typeface="Calibri"/>
            </a:endParaRPr>
          </a:p>
          <a:p>
            <a:pPr marL="2087245">
              <a:lnSpc>
                <a:spcPct val="100000"/>
              </a:lnSpc>
              <a:tabLst>
                <a:tab pos="4093845" algn="l"/>
              </a:tabLst>
            </a:pPr>
            <a:r>
              <a:rPr sz="2800" spc="-10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800" spc="-3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sz="2800" spc="-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se</a:t>
            </a:r>
            <a:r>
              <a:rPr sz="2800" spc="25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vi</a:t>
            </a:r>
            <a:r>
              <a:rPr sz="2800" spc="-10" dirty="0" smtClean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es	or a</a:t>
            </a:r>
            <a:r>
              <a:rPr sz="2800" spc="-45" dirty="0" smtClean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2800" spc="-20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800" spc="-50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800" spc="-15" dirty="0" smtClean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tions!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60960">
              <a:lnSpc>
                <a:spcPct val="100000"/>
              </a:lnSpc>
            </a:pPr>
            <a:r>
              <a:rPr sz="4400" b="1" spc="-25" dirty="0" smtClean="0">
                <a:solidFill>
                  <a:srgbClr val="E36C09"/>
                </a:solidFill>
                <a:latin typeface="Calibri"/>
                <a:cs typeface="Calibri"/>
              </a:rPr>
              <a:t>P</a:t>
            </a:r>
            <a:r>
              <a:rPr sz="4400" b="1" spc="-85" dirty="0" smtClean="0">
                <a:solidFill>
                  <a:srgbClr val="E36C09"/>
                </a:solidFill>
                <a:latin typeface="Calibri"/>
                <a:cs typeface="Calibri"/>
              </a:rPr>
              <a:t>r</a:t>
            </a:r>
            <a:r>
              <a:rPr sz="4400" b="1" spc="-25" dirty="0" smtClean="0">
                <a:solidFill>
                  <a:srgbClr val="E36C09"/>
                </a:solidFill>
                <a:latin typeface="Calibri"/>
                <a:cs typeface="Calibri"/>
              </a:rPr>
              <a:t>o</a:t>
            </a:r>
            <a:r>
              <a:rPr sz="4400" b="1" spc="-45" dirty="0" smtClean="0">
                <a:solidFill>
                  <a:srgbClr val="E36C09"/>
                </a:solidFill>
                <a:latin typeface="Calibri"/>
                <a:cs typeface="Calibri"/>
              </a:rPr>
              <a:t>b</a:t>
            </a:r>
            <a:r>
              <a:rPr sz="4400" b="1" spc="-25" dirty="0" smtClean="0">
                <a:solidFill>
                  <a:srgbClr val="E36C09"/>
                </a:solidFill>
                <a:latin typeface="Calibri"/>
                <a:cs typeface="Calibri"/>
              </a:rPr>
              <a:t>lem:</a:t>
            </a:r>
            <a:r>
              <a:rPr sz="4400" b="1" spc="-5" dirty="0" smtClean="0">
                <a:solidFill>
                  <a:srgbClr val="E36C09"/>
                </a:solidFill>
                <a:latin typeface="Calibri"/>
                <a:cs typeface="Calibri"/>
              </a:rPr>
              <a:t> </a:t>
            </a:r>
            <a:r>
              <a:rPr sz="4400" b="1" spc="-25" dirty="0" smtClean="0">
                <a:solidFill>
                  <a:srgbClr val="E36C09"/>
                </a:solidFill>
                <a:latin typeface="Calibri"/>
                <a:cs typeface="Calibri"/>
              </a:rPr>
              <a:t>NFV+SDN</a:t>
            </a:r>
            <a:r>
              <a:rPr sz="4400" b="1" spc="40" dirty="0" smtClean="0">
                <a:solidFill>
                  <a:srgbClr val="E36C09"/>
                </a:solidFill>
                <a:latin typeface="Calibri"/>
                <a:cs typeface="Calibri"/>
              </a:rPr>
              <a:t> </a:t>
            </a:r>
            <a:r>
              <a:rPr sz="4400" b="1" spc="-15" dirty="0" smtClean="0">
                <a:solidFill>
                  <a:srgbClr val="E36C09"/>
                </a:solidFill>
                <a:latin typeface="Calibri"/>
                <a:cs typeface="Calibri"/>
              </a:rPr>
              <a:t>is i</a:t>
            </a:r>
            <a:r>
              <a:rPr sz="4400" b="1" spc="-45" dirty="0" smtClean="0">
                <a:solidFill>
                  <a:srgbClr val="E36C09"/>
                </a:solidFill>
                <a:latin typeface="Calibri"/>
                <a:cs typeface="Calibri"/>
              </a:rPr>
              <a:t>n</a:t>
            </a:r>
            <a:r>
              <a:rPr sz="4400" b="1" spc="-20" dirty="0" smtClean="0">
                <a:solidFill>
                  <a:srgbClr val="E36C09"/>
                </a:solidFill>
                <a:latin typeface="Calibri"/>
                <a:cs typeface="Calibri"/>
              </a:rPr>
              <a:t>sufficie</a:t>
            </a:r>
            <a:r>
              <a:rPr sz="4400" b="1" spc="-80" dirty="0" smtClean="0">
                <a:solidFill>
                  <a:srgbClr val="E36C09"/>
                </a:solidFill>
                <a:latin typeface="Calibri"/>
                <a:cs typeface="Calibri"/>
              </a:rPr>
              <a:t>n</a:t>
            </a:r>
            <a:r>
              <a:rPr sz="4400" b="1" spc="-20" dirty="0" smtClean="0">
                <a:solidFill>
                  <a:srgbClr val="E36C09"/>
                </a:solidFill>
                <a:latin typeface="Calibri"/>
                <a:cs typeface="Calibri"/>
              </a:rPr>
              <a:t>t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943600" y="1981200"/>
            <a:ext cx="1752600" cy="1752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01600">
              <a:lnSpc>
                <a:spcPct val="100000"/>
              </a:lnSpc>
            </a:pPr>
            <a:r>
              <a:rPr sz="1200" spc="-10" dirty="0" smtClean="0">
                <a:solidFill>
                  <a:srgbClr val="888888"/>
                </a:solidFill>
                <a:latin typeface="Calibri"/>
                <a:cs typeface="Calibri"/>
              </a:rPr>
              <a:t>5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58384" y="2363723"/>
            <a:ext cx="978408" cy="9829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425440" y="2407920"/>
            <a:ext cx="853439" cy="8534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498591" y="2481072"/>
            <a:ext cx="707136" cy="7071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54396" y="2690876"/>
            <a:ext cx="497204" cy="49720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59790">
              <a:lnSpc>
                <a:spcPct val="100000"/>
              </a:lnSpc>
            </a:pPr>
            <a:r>
              <a:rPr sz="4400" b="1" spc="-40" dirty="0" smtClean="0">
                <a:solidFill>
                  <a:srgbClr val="E36C09"/>
                </a:solidFill>
                <a:latin typeface="Calibri"/>
                <a:cs typeface="Calibri"/>
              </a:rPr>
              <a:t>W</a:t>
            </a:r>
            <a:r>
              <a:rPr sz="4400" b="1" spc="-105" dirty="0" smtClean="0">
                <a:solidFill>
                  <a:srgbClr val="E36C09"/>
                </a:solidFill>
                <a:latin typeface="Calibri"/>
                <a:cs typeface="Calibri"/>
              </a:rPr>
              <a:t>h</a:t>
            </a:r>
            <a:r>
              <a:rPr sz="4400" b="1" spc="-25" dirty="0" smtClean="0">
                <a:solidFill>
                  <a:srgbClr val="E36C09"/>
                </a:solidFill>
                <a:latin typeface="Calibri"/>
                <a:cs typeface="Calibri"/>
              </a:rPr>
              <a:t>y NFV</a:t>
            </a:r>
            <a:r>
              <a:rPr sz="4400" b="1" spc="-5" dirty="0" smtClean="0">
                <a:solidFill>
                  <a:srgbClr val="E36C09"/>
                </a:solidFill>
                <a:latin typeface="Calibri"/>
                <a:cs typeface="Calibri"/>
              </a:rPr>
              <a:t> </a:t>
            </a:r>
            <a:r>
              <a:rPr sz="4400" b="1" spc="-25" dirty="0" smtClean="0">
                <a:solidFill>
                  <a:srgbClr val="E36C09"/>
                </a:solidFill>
                <a:latin typeface="Calibri"/>
                <a:cs typeface="Calibri"/>
              </a:rPr>
              <a:t>+</a:t>
            </a:r>
            <a:r>
              <a:rPr sz="4400" b="1" spc="15" dirty="0" smtClean="0">
                <a:solidFill>
                  <a:srgbClr val="E36C09"/>
                </a:solidFill>
                <a:latin typeface="Calibri"/>
                <a:cs typeface="Calibri"/>
              </a:rPr>
              <a:t> </a:t>
            </a:r>
            <a:r>
              <a:rPr sz="4400" b="1" spc="-30" dirty="0" smtClean="0">
                <a:solidFill>
                  <a:srgbClr val="E36C09"/>
                </a:solidFill>
                <a:latin typeface="Calibri"/>
                <a:cs typeface="Calibri"/>
              </a:rPr>
              <a:t>SDN</a:t>
            </a:r>
            <a:r>
              <a:rPr sz="4400" b="1" spc="15" dirty="0" smtClean="0">
                <a:solidFill>
                  <a:srgbClr val="E36C09"/>
                </a:solidFill>
                <a:latin typeface="Calibri"/>
                <a:cs typeface="Calibri"/>
              </a:rPr>
              <a:t> </a:t>
            </a:r>
            <a:r>
              <a:rPr sz="4400" b="1" spc="-75" dirty="0" smtClean="0">
                <a:solidFill>
                  <a:srgbClr val="E36C09"/>
                </a:solidFill>
                <a:latin typeface="Calibri"/>
                <a:cs typeface="Calibri"/>
              </a:rPr>
              <a:t>f</a:t>
            </a:r>
            <a:r>
              <a:rPr sz="4400" b="1" spc="-20" dirty="0" smtClean="0">
                <a:solidFill>
                  <a:srgbClr val="E36C09"/>
                </a:solidFill>
                <a:latin typeface="Calibri"/>
                <a:cs typeface="Calibri"/>
              </a:rPr>
              <a:t>alls</a:t>
            </a:r>
            <a:r>
              <a:rPr sz="4400" b="1" spc="-10" dirty="0" smtClean="0">
                <a:solidFill>
                  <a:srgbClr val="E36C09"/>
                </a:solidFill>
                <a:latin typeface="Calibri"/>
                <a:cs typeface="Calibri"/>
              </a:rPr>
              <a:t> </a:t>
            </a:r>
            <a:r>
              <a:rPr sz="4400" b="1" spc="-20" dirty="0" smtClean="0">
                <a:solidFill>
                  <a:srgbClr val="E36C09"/>
                </a:solidFill>
                <a:latin typeface="Calibri"/>
                <a:cs typeface="Calibri"/>
              </a:rPr>
              <a:t>s</a:t>
            </a:r>
            <a:r>
              <a:rPr sz="4400" b="1" spc="-45" dirty="0" smtClean="0">
                <a:solidFill>
                  <a:srgbClr val="E36C09"/>
                </a:solidFill>
                <a:latin typeface="Calibri"/>
                <a:cs typeface="Calibri"/>
              </a:rPr>
              <a:t>h</a:t>
            </a:r>
            <a:r>
              <a:rPr sz="4400" b="1" spc="-20" dirty="0" smtClean="0">
                <a:solidFill>
                  <a:srgbClr val="E36C09"/>
                </a:solidFill>
                <a:latin typeface="Calibri"/>
                <a:cs typeface="Calibri"/>
              </a:rPr>
              <a:t>ort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81000" y="5129148"/>
            <a:ext cx="3657600" cy="8147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43840">
              <a:lnSpc>
                <a:spcPct val="100000"/>
              </a:lnSpc>
            </a:pPr>
            <a:r>
              <a:rPr sz="3000" spc="-65" dirty="0" smtClean="0">
                <a:latin typeface="Calibri"/>
                <a:cs typeface="Calibri"/>
              </a:rPr>
              <a:t>R</a:t>
            </a:r>
            <a:r>
              <a:rPr sz="3000" spc="-15" dirty="0" smtClean="0">
                <a:latin typeface="Calibri"/>
                <a:cs typeface="Calibri"/>
              </a:rPr>
              <a:t>e</a:t>
            </a:r>
            <a:r>
              <a:rPr sz="3000" spc="-60" dirty="0" smtClean="0">
                <a:latin typeface="Calibri"/>
                <a:cs typeface="Calibri"/>
              </a:rPr>
              <a:t>r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5" dirty="0" smtClean="0">
                <a:latin typeface="Calibri"/>
                <a:cs typeface="Calibri"/>
              </a:rPr>
              <a:t>u</a:t>
            </a:r>
            <a:r>
              <a:rPr sz="3000" spc="-35" dirty="0" smtClean="0">
                <a:latin typeface="Calibri"/>
                <a:cs typeface="Calibri"/>
              </a:rPr>
              <a:t>t</a:t>
            </a:r>
            <a:r>
              <a:rPr sz="3000" spc="-15" dirty="0" smtClean="0">
                <a:latin typeface="Calibri"/>
                <a:cs typeface="Calibri"/>
              </a:rPr>
              <a:t>e</a:t>
            </a:r>
            <a:r>
              <a:rPr sz="3000" spc="-80" dirty="0" smtClean="0">
                <a:latin typeface="Calibri"/>
                <a:cs typeface="Calibri"/>
              </a:rPr>
              <a:t> </a:t>
            </a:r>
            <a:r>
              <a:rPr sz="3000" spc="-70" dirty="0" smtClean="0">
                <a:latin typeface="Calibri"/>
                <a:cs typeface="Calibri"/>
              </a:rPr>
              <a:t>e</a:t>
            </a:r>
            <a:r>
              <a:rPr sz="3000" spc="0" dirty="0" smtClean="0">
                <a:latin typeface="Calibri"/>
                <a:cs typeface="Calibri"/>
              </a:rPr>
              <a:t>xi</a:t>
            </a:r>
            <a:r>
              <a:rPr sz="3000" spc="-20" dirty="0" smtClean="0">
                <a:latin typeface="Calibri"/>
                <a:cs typeface="Calibri"/>
              </a:rPr>
              <a:t>s</a:t>
            </a:r>
            <a:r>
              <a:rPr sz="3000" spc="0" dirty="0" smtClean="0">
                <a:latin typeface="Calibri"/>
                <a:cs typeface="Calibri"/>
              </a:rPr>
              <a:t>t</a:t>
            </a:r>
            <a:r>
              <a:rPr sz="3000" spc="5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n</a:t>
            </a:r>
            <a:r>
              <a:rPr sz="3000" spc="-15" dirty="0" smtClean="0">
                <a:latin typeface="Calibri"/>
                <a:cs typeface="Calibri"/>
              </a:rPr>
              <a:t>g</a:t>
            </a:r>
            <a:r>
              <a:rPr sz="3000" spc="-30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flo</a:t>
            </a:r>
            <a:r>
              <a:rPr sz="3000" spc="-30" dirty="0" smtClean="0">
                <a:latin typeface="Calibri"/>
                <a:cs typeface="Calibri"/>
              </a:rPr>
              <a:t>w</a:t>
            </a:r>
            <a:r>
              <a:rPr sz="3000" spc="0" dirty="0" smtClean="0">
                <a:latin typeface="Calibri"/>
                <a:cs typeface="Calibri"/>
              </a:rPr>
              <a:t>s</a:t>
            </a:r>
            <a:endParaRPr sz="3000">
              <a:latin typeface="Calibri"/>
              <a:cs typeface="Calibri"/>
            </a:endParaRPr>
          </a:p>
          <a:p>
            <a:pPr marL="243840">
              <a:lnSpc>
                <a:spcPct val="100000"/>
              </a:lnSpc>
              <a:spcBef>
                <a:spcPts val="75"/>
              </a:spcBef>
            </a:pPr>
            <a:r>
              <a:rPr sz="1800" i="1" spc="-10" dirty="0" smtClean="0">
                <a:latin typeface="Calibri"/>
                <a:cs typeface="Calibri"/>
              </a:rPr>
              <a:t>[SIM</a:t>
            </a:r>
            <a:r>
              <a:rPr sz="1800" i="1" spc="-5" dirty="0" smtClean="0">
                <a:latin typeface="Calibri"/>
                <a:cs typeface="Calibri"/>
              </a:rPr>
              <a:t>P</a:t>
            </a:r>
            <a:r>
              <a:rPr sz="1800" i="1" spc="10" dirty="0" smtClean="0">
                <a:latin typeface="Calibri"/>
                <a:cs typeface="Calibri"/>
              </a:rPr>
              <a:t>L</a:t>
            </a:r>
            <a:r>
              <a:rPr sz="1800" i="1" spc="0" dirty="0" smtClean="0">
                <a:latin typeface="Calibri"/>
                <a:cs typeface="Calibri"/>
              </a:rPr>
              <a:t>E</a:t>
            </a:r>
            <a:r>
              <a:rPr sz="1800" i="1" spc="-35" dirty="0" smtClean="0">
                <a:latin typeface="Calibri"/>
                <a:cs typeface="Calibri"/>
              </a:rPr>
              <a:t> </a:t>
            </a:r>
            <a:r>
              <a:rPr sz="1800" i="1" spc="0" dirty="0" smtClean="0">
                <a:latin typeface="Calibri"/>
                <a:cs typeface="Calibri"/>
              </a:rPr>
              <a:t>- SIG</a:t>
            </a:r>
            <a:r>
              <a:rPr sz="1800" i="1" spc="-35" dirty="0" smtClean="0">
                <a:latin typeface="Calibri"/>
                <a:cs typeface="Calibri"/>
              </a:rPr>
              <a:t>C</a:t>
            </a:r>
            <a:r>
              <a:rPr sz="1800" i="1" spc="0" dirty="0" smtClean="0">
                <a:latin typeface="Calibri"/>
                <a:cs typeface="Calibri"/>
              </a:rPr>
              <a:t>OMM</a:t>
            </a:r>
            <a:r>
              <a:rPr sz="1800" i="1" spc="-10" dirty="0" smtClean="0">
                <a:latin typeface="Calibri"/>
                <a:cs typeface="Calibri"/>
              </a:rPr>
              <a:t> </a:t>
            </a:r>
            <a:r>
              <a:rPr sz="1800" i="1" spc="5" dirty="0" smtClean="0">
                <a:latin typeface="Calibri"/>
                <a:cs typeface="Calibri"/>
              </a:rPr>
              <a:t>‘</a:t>
            </a:r>
            <a:r>
              <a:rPr sz="1800" i="1" spc="0" dirty="0" smtClean="0">
                <a:latin typeface="Calibri"/>
                <a:cs typeface="Calibri"/>
              </a:rPr>
              <a:t>13]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81000" y="5952744"/>
            <a:ext cx="3657600" cy="7531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43840">
              <a:lnSpc>
                <a:spcPct val="100000"/>
              </a:lnSpc>
            </a:pPr>
            <a:r>
              <a:rPr sz="3000" spc="-105" dirty="0" smtClean="0">
                <a:latin typeface="Calibri"/>
                <a:cs typeface="Calibri"/>
              </a:rPr>
              <a:t>W</a:t>
            </a:r>
            <a:r>
              <a:rPr sz="3000" spc="0" dirty="0" smtClean="0">
                <a:latin typeface="Calibri"/>
                <a:cs typeface="Calibri"/>
              </a:rPr>
              <a:t>ait</a:t>
            </a:r>
            <a:r>
              <a:rPr sz="3000" spc="-50" dirty="0" smtClean="0">
                <a:latin typeface="Calibri"/>
                <a:cs typeface="Calibri"/>
              </a:rPr>
              <a:t> </a:t>
            </a:r>
            <a:r>
              <a:rPr sz="3000" spc="-80" dirty="0" smtClean="0">
                <a:latin typeface="Calibri"/>
                <a:cs typeface="Calibri"/>
              </a:rPr>
              <a:t>f</a:t>
            </a:r>
            <a:r>
              <a:rPr sz="3000" spc="0" dirty="0" smtClean="0">
                <a:latin typeface="Calibri"/>
                <a:cs typeface="Calibri"/>
              </a:rPr>
              <a:t>or</a:t>
            </a:r>
            <a:r>
              <a:rPr sz="3000" spc="20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flo</a:t>
            </a:r>
            <a:r>
              <a:rPr sz="3000" spc="-30" dirty="0" smtClean="0">
                <a:latin typeface="Calibri"/>
                <a:cs typeface="Calibri"/>
              </a:rPr>
              <a:t>w</a:t>
            </a:r>
            <a:r>
              <a:rPr sz="3000" spc="0" dirty="0" smtClean="0">
                <a:latin typeface="Calibri"/>
                <a:cs typeface="Calibri"/>
              </a:rPr>
              <a:t>s </a:t>
            </a:r>
            <a:r>
              <a:rPr sz="3000" spc="-30" dirty="0" smtClean="0">
                <a:latin typeface="Calibri"/>
                <a:cs typeface="Calibri"/>
              </a:rPr>
              <a:t>t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35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d</a:t>
            </a:r>
            <a:r>
              <a:rPr sz="3000" spc="5" dirty="0" smtClean="0">
                <a:latin typeface="Calibri"/>
                <a:cs typeface="Calibri"/>
              </a:rPr>
              <a:t>i</a:t>
            </a:r>
            <a:r>
              <a:rPr sz="3000" spc="-15" dirty="0" smtClean="0">
                <a:latin typeface="Calibri"/>
                <a:cs typeface="Calibri"/>
              </a:rPr>
              <a:t>e</a:t>
            </a:r>
            <a:endParaRPr sz="3000">
              <a:latin typeface="Calibri"/>
              <a:cs typeface="Calibri"/>
            </a:endParaRPr>
          </a:p>
          <a:p>
            <a:pPr marL="243840">
              <a:lnSpc>
                <a:spcPct val="100000"/>
              </a:lnSpc>
              <a:spcBef>
                <a:spcPts val="70"/>
              </a:spcBef>
            </a:pPr>
            <a:r>
              <a:rPr sz="1800" i="1" spc="-10" dirty="0" smtClean="0">
                <a:latin typeface="Calibri"/>
                <a:cs typeface="Calibri"/>
              </a:rPr>
              <a:t>[Str</a:t>
            </a:r>
            <a:r>
              <a:rPr sz="1800" i="1" spc="5" dirty="0" smtClean="0">
                <a:latin typeface="Calibri"/>
                <a:cs typeface="Calibri"/>
              </a:rPr>
              <a:t>a</a:t>
            </a:r>
            <a:r>
              <a:rPr sz="1800" i="1" spc="-40" dirty="0" smtClean="0">
                <a:latin typeface="Calibri"/>
                <a:cs typeface="Calibri"/>
              </a:rPr>
              <a:t>t</a:t>
            </a:r>
            <a:r>
              <a:rPr sz="1800" i="1" spc="-15" dirty="0" smtClean="0">
                <a:latin typeface="Calibri"/>
                <a:cs typeface="Calibri"/>
              </a:rPr>
              <a:t>o</a:t>
            </a:r>
            <a:r>
              <a:rPr sz="1800" i="1" spc="0" dirty="0" smtClean="0">
                <a:latin typeface="Calibri"/>
                <a:cs typeface="Calibri"/>
              </a:rPr>
              <a:t>s</a:t>
            </a:r>
            <a:r>
              <a:rPr sz="1800" i="1" spc="-25" dirty="0" smtClean="0">
                <a:latin typeface="Calibri"/>
                <a:cs typeface="Calibri"/>
              </a:rPr>
              <a:t> </a:t>
            </a:r>
            <a:r>
              <a:rPr sz="1800" i="1" spc="0" dirty="0" smtClean="0">
                <a:latin typeface="Calibri"/>
                <a:cs typeface="Calibri"/>
              </a:rPr>
              <a:t>- </a:t>
            </a:r>
            <a:r>
              <a:rPr sz="1800" i="1" spc="5" dirty="0" smtClean="0">
                <a:latin typeface="Calibri"/>
                <a:cs typeface="Calibri"/>
              </a:rPr>
              <a:t>a</a:t>
            </a:r>
            <a:r>
              <a:rPr sz="1800" i="1" spc="-5" dirty="0" smtClean="0">
                <a:latin typeface="Calibri"/>
                <a:cs typeface="Calibri"/>
              </a:rPr>
              <a:t>r</a:t>
            </a:r>
            <a:r>
              <a:rPr sz="1800" i="1" spc="0" dirty="0" smtClean="0">
                <a:latin typeface="Calibri"/>
                <a:cs typeface="Calibri"/>
              </a:rPr>
              <a:t>Xi</a:t>
            </a:r>
            <a:r>
              <a:rPr sz="1800" i="1" spc="-15" dirty="0" smtClean="0">
                <a:latin typeface="Calibri"/>
                <a:cs typeface="Calibri"/>
              </a:rPr>
              <a:t>v</a:t>
            </a:r>
            <a:r>
              <a:rPr sz="1800" i="1" spc="-10" dirty="0" smtClean="0">
                <a:latin typeface="Calibri"/>
                <a:cs typeface="Calibri"/>
              </a:rPr>
              <a:t>:1305.0209]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992367" y="4398264"/>
            <a:ext cx="643128" cy="64312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019800" y="4426839"/>
            <a:ext cx="533400" cy="5334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620767" y="4398264"/>
            <a:ext cx="643127" cy="64312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648200" y="4426839"/>
            <a:ext cx="533400" cy="5334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419600" y="1371600"/>
            <a:ext cx="765441" cy="7620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223260" y="2363723"/>
            <a:ext cx="987551" cy="98297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291840" y="2407920"/>
            <a:ext cx="853439" cy="8534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364991" y="2481072"/>
            <a:ext cx="707136" cy="7071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320796" y="2690876"/>
            <a:ext cx="497204" cy="49720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349752" y="1267967"/>
            <a:ext cx="1594103" cy="287426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258055" y="2493264"/>
            <a:ext cx="94487" cy="9143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594140" y="1291589"/>
            <a:ext cx="1302471" cy="2442337"/>
          </a:xfrm>
          <a:custGeom>
            <a:avLst/>
            <a:gdLst/>
            <a:ahLst/>
            <a:cxnLst/>
            <a:rect l="l" t="t" r="r" b="b"/>
            <a:pathLst>
              <a:path w="1302471" h="2442337">
                <a:moveTo>
                  <a:pt x="39900" y="2090086"/>
                </a:moveTo>
                <a:lnTo>
                  <a:pt x="5048" y="2106910"/>
                </a:lnTo>
                <a:lnTo>
                  <a:pt x="0" y="2129976"/>
                </a:lnTo>
                <a:lnTo>
                  <a:pt x="3261" y="2141982"/>
                </a:lnTo>
                <a:lnTo>
                  <a:pt x="139659" y="2442337"/>
                </a:lnTo>
                <a:lnTo>
                  <a:pt x="191592" y="2371090"/>
                </a:lnTo>
                <a:lnTo>
                  <a:pt x="185252" y="2371090"/>
                </a:lnTo>
                <a:lnTo>
                  <a:pt x="109433" y="2363343"/>
                </a:lnTo>
                <a:lnTo>
                  <a:pt x="112481" y="2333625"/>
                </a:lnTo>
                <a:lnTo>
                  <a:pt x="118323" y="2280793"/>
                </a:lnTo>
                <a:lnTo>
                  <a:pt x="124800" y="2227834"/>
                </a:lnTo>
                <a:lnTo>
                  <a:pt x="124940" y="2226812"/>
                </a:lnTo>
                <a:lnTo>
                  <a:pt x="68304" y="2103309"/>
                </a:lnTo>
                <a:lnTo>
                  <a:pt x="60802" y="2096158"/>
                </a:lnTo>
                <a:lnTo>
                  <a:pt x="51256" y="2091619"/>
                </a:lnTo>
                <a:lnTo>
                  <a:pt x="39900" y="2090086"/>
                </a:lnTo>
                <a:close/>
              </a:path>
              <a:path w="1302471" h="2442337">
                <a:moveTo>
                  <a:pt x="124940" y="2226812"/>
                </a:moveTo>
                <a:lnTo>
                  <a:pt x="124778" y="2228014"/>
                </a:lnTo>
                <a:lnTo>
                  <a:pt x="118323" y="2280793"/>
                </a:lnTo>
                <a:lnTo>
                  <a:pt x="112481" y="2333625"/>
                </a:lnTo>
                <a:lnTo>
                  <a:pt x="109433" y="2363343"/>
                </a:lnTo>
                <a:lnTo>
                  <a:pt x="185252" y="2371090"/>
                </a:lnTo>
                <a:lnTo>
                  <a:pt x="187229" y="2351405"/>
                </a:lnTo>
                <a:lnTo>
                  <a:pt x="182077" y="2351405"/>
                </a:lnTo>
                <a:lnTo>
                  <a:pt x="116545" y="2344674"/>
                </a:lnTo>
                <a:lnTo>
                  <a:pt x="154881" y="2292101"/>
                </a:lnTo>
                <a:lnTo>
                  <a:pt x="124940" y="2226812"/>
                </a:lnTo>
                <a:close/>
              </a:path>
              <a:path w="1302471" h="2442337">
                <a:moveTo>
                  <a:pt x="303633" y="2115216"/>
                </a:moveTo>
                <a:lnTo>
                  <a:pt x="201615" y="2228014"/>
                </a:lnTo>
                <a:lnTo>
                  <a:pt x="194015" y="2290064"/>
                </a:lnTo>
                <a:lnTo>
                  <a:pt x="188173" y="2342007"/>
                </a:lnTo>
                <a:lnTo>
                  <a:pt x="185252" y="2371090"/>
                </a:lnTo>
                <a:lnTo>
                  <a:pt x="191592" y="2371090"/>
                </a:lnTo>
                <a:lnTo>
                  <a:pt x="333969" y="2175764"/>
                </a:lnTo>
                <a:lnTo>
                  <a:pt x="337968" y="2168854"/>
                </a:lnTo>
                <a:lnTo>
                  <a:pt x="340633" y="2158749"/>
                </a:lnTo>
                <a:lnTo>
                  <a:pt x="339948" y="2148117"/>
                </a:lnTo>
                <a:lnTo>
                  <a:pt x="335675" y="2137372"/>
                </a:lnTo>
                <a:lnTo>
                  <a:pt x="327577" y="2126929"/>
                </a:lnTo>
                <a:lnTo>
                  <a:pt x="315415" y="2117201"/>
                </a:lnTo>
                <a:lnTo>
                  <a:pt x="303633" y="2115216"/>
                </a:lnTo>
                <a:close/>
              </a:path>
              <a:path w="1302471" h="2442337">
                <a:moveTo>
                  <a:pt x="154881" y="2292101"/>
                </a:moveTo>
                <a:lnTo>
                  <a:pt x="116545" y="2344674"/>
                </a:lnTo>
                <a:lnTo>
                  <a:pt x="182077" y="2351405"/>
                </a:lnTo>
                <a:lnTo>
                  <a:pt x="154881" y="2292101"/>
                </a:lnTo>
                <a:close/>
              </a:path>
              <a:path w="1302471" h="2442337">
                <a:moveTo>
                  <a:pt x="201615" y="2228014"/>
                </a:moveTo>
                <a:lnTo>
                  <a:pt x="154881" y="2292101"/>
                </a:lnTo>
                <a:lnTo>
                  <a:pt x="182077" y="2351405"/>
                </a:lnTo>
                <a:lnTo>
                  <a:pt x="187229" y="2351405"/>
                </a:lnTo>
                <a:lnTo>
                  <a:pt x="188173" y="2342007"/>
                </a:lnTo>
                <a:lnTo>
                  <a:pt x="194015" y="2290064"/>
                </a:lnTo>
                <a:lnTo>
                  <a:pt x="200238" y="2238121"/>
                </a:lnTo>
                <a:lnTo>
                  <a:pt x="201615" y="2228014"/>
                </a:lnTo>
                <a:close/>
              </a:path>
              <a:path w="1302471" h="2442337">
                <a:moveTo>
                  <a:pt x="1295359" y="0"/>
                </a:moveTo>
                <a:lnTo>
                  <a:pt x="1219540" y="7620"/>
                </a:lnTo>
                <a:lnTo>
                  <a:pt x="1223985" y="52832"/>
                </a:lnTo>
                <a:lnTo>
                  <a:pt x="1225509" y="74802"/>
                </a:lnTo>
                <a:lnTo>
                  <a:pt x="1226176" y="94487"/>
                </a:lnTo>
                <a:lnTo>
                  <a:pt x="1226271" y="120523"/>
                </a:lnTo>
                <a:lnTo>
                  <a:pt x="1225128" y="144272"/>
                </a:lnTo>
                <a:lnTo>
                  <a:pt x="1218397" y="195325"/>
                </a:lnTo>
                <a:lnTo>
                  <a:pt x="1208999" y="237489"/>
                </a:lnTo>
                <a:lnTo>
                  <a:pt x="1194648" y="284607"/>
                </a:lnTo>
                <a:lnTo>
                  <a:pt x="1174455" y="337185"/>
                </a:lnTo>
                <a:lnTo>
                  <a:pt x="1157310" y="375538"/>
                </a:lnTo>
                <a:lnTo>
                  <a:pt x="1137117" y="416813"/>
                </a:lnTo>
                <a:lnTo>
                  <a:pt x="1113368" y="461137"/>
                </a:lnTo>
                <a:lnTo>
                  <a:pt x="1085555" y="509015"/>
                </a:lnTo>
                <a:lnTo>
                  <a:pt x="1051773" y="560959"/>
                </a:lnTo>
                <a:lnTo>
                  <a:pt x="1011895" y="617601"/>
                </a:lnTo>
                <a:lnTo>
                  <a:pt x="966810" y="678307"/>
                </a:lnTo>
                <a:lnTo>
                  <a:pt x="942426" y="710057"/>
                </a:lnTo>
                <a:lnTo>
                  <a:pt x="917280" y="742442"/>
                </a:lnTo>
                <a:lnTo>
                  <a:pt x="891118" y="775715"/>
                </a:lnTo>
                <a:lnTo>
                  <a:pt x="864321" y="809498"/>
                </a:lnTo>
                <a:lnTo>
                  <a:pt x="665439" y="1057910"/>
                </a:lnTo>
                <a:lnTo>
                  <a:pt x="580222" y="1166876"/>
                </a:lnTo>
                <a:lnTo>
                  <a:pt x="552663" y="1203198"/>
                </a:lnTo>
                <a:lnTo>
                  <a:pt x="525612" y="1239265"/>
                </a:lnTo>
                <a:lnTo>
                  <a:pt x="499450" y="1274952"/>
                </a:lnTo>
                <a:lnTo>
                  <a:pt x="473796" y="1310386"/>
                </a:lnTo>
                <a:lnTo>
                  <a:pt x="449285" y="1345438"/>
                </a:lnTo>
                <a:lnTo>
                  <a:pt x="425663" y="1380109"/>
                </a:lnTo>
                <a:lnTo>
                  <a:pt x="403311" y="1414399"/>
                </a:lnTo>
                <a:lnTo>
                  <a:pt x="382102" y="1447800"/>
                </a:lnTo>
                <a:lnTo>
                  <a:pt x="362163" y="1480947"/>
                </a:lnTo>
                <a:lnTo>
                  <a:pt x="326857" y="1544955"/>
                </a:lnTo>
                <a:lnTo>
                  <a:pt x="296631" y="1606550"/>
                </a:lnTo>
                <a:lnTo>
                  <a:pt x="269580" y="1666748"/>
                </a:lnTo>
                <a:lnTo>
                  <a:pt x="245577" y="1726184"/>
                </a:lnTo>
                <a:lnTo>
                  <a:pt x="224114" y="1784604"/>
                </a:lnTo>
                <a:lnTo>
                  <a:pt x="205191" y="1842389"/>
                </a:lnTo>
                <a:lnTo>
                  <a:pt x="188554" y="1899031"/>
                </a:lnTo>
                <a:lnTo>
                  <a:pt x="173949" y="1955292"/>
                </a:lnTo>
                <a:lnTo>
                  <a:pt x="161249" y="2010918"/>
                </a:lnTo>
                <a:lnTo>
                  <a:pt x="150073" y="2065909"/>
                </a:lnTo>
                <a:lnTo>
                  <a:pt x="140548" y="2120265"/>
                </a:lnTo>
                <a:lnTo>
                  <a:pt x="132166" y="2174240"/>
                </a:lnTo>
                <a:lnTo>
                  <a:pt x="124940" y="2226812"/>
                </a:lnTo>
                <a:lnTo>
                  <a:pt x="154881" y="2292101"/>
                </a:lnTo>
                <a:lnTo>
                  <a:pt x="201615" y="2228014"/>
                </a:lnTo>
                <a:lnTo>
                  <a:pt x="207350" y="2185924"/>
                </a:lnTo>
                <a:lnTo>
                  <a:pt x="215605" y="2133600"/>
                </a:lnTo>
                <a:lnTo>
                  <a:pt x="224876" y="2080895"/>
                </a:lnTo>
                <a:lnTo>
                  <a:pt x="235417" y="2027936"/>
                </a:lnTo>
                <a:lnTo>
                  <a:pt x="247736" y="1974342"/>
                </a:lnTo>
                <a:lnTo>
                  <a:pt x="261706" y="1920494"/>
                </a:lnTo>
                <a:lnTo>
                  <a:pt x="277835" y="1865502"/>
                </a:lnTo>
                <a:lnTo>
                  <a:pt x="295869" y="1810258"/>
                </a:lnTo>
                <a:lnTo>
                  <a:pt x="316443" y="1754124"/>
                </a:lnTo>
                <a:lnTo>
                  <a:pt x="339430" y="1697227"/>
                </a:lnTo>
                <a:lnTo>
                  <a:pt x="365338" y="1639443"/>
                </a:lnTo>
                <a:lnTo>
                  <a:pt x="394040" y="1580769"/>
                </a:lnTo>
                <a:lnTo>
                  <a:pt x="427314" y="1520189"/>
                </a:lnTo>
                <a:lnTo>
                  <a:pt x="466938" y="1456055"/>
                </a:lnTo>
                <a:lnTo>
                  <a:pt x="488782" y="1422908"/>
                </a:lnTo>
                <a:lnTo>
                  <a:pt x="511642" y="1389126"/>
                </a:lnTo>
                <a:lnTo>
                  <a:pt x="535645" y="1354963"/>
                </a:lnTo>
                <a:lnTo>
                  <a:pt x="560791" y="1320038"/>
                </a:lnTo>
                <a:lnTo>
                  <a:pt x="586699" y="1284859"/>
                </a:lnTo>
                <a:lnTo>
                  <a:pt x="613242" y="1249299"/>
                </a:lnTo>
                <a:lnTo>
                  <a:pt x="640547" y="1213612"/>
                </a:lnTo>
                <a:lnTo>
                  <a:pt x="668360" y="1177671"/>
                </a:lnTo>
                <a:lnTo>
                  <a:pt x="725002" y="1105408"/>
                </a:lnTo>
                <a:lnTo>
                  <a:pt x="782533" y="1033272"/>
                </a:lnTo>
                <a:lnTo>
                  <a:pt x="924138" y="856869"/>
                </a:lnTo>
                <a:lnTo>
                  <a:pt x="951062" y="822833"/>
                </a:lnTo>
                <a:lnTo>
                  <a:pt x="1003005" y="756412"/>
                </a:lnTo>
                <a:lnTo>
                  <a:pt x="1027643" y="724154"/>
                </a:lnTo>
                <a:lnTo>
                  <a:pt x="1051392" y="692658"/>
                </a:lnTo>
                <a:lnTo>
                  <a:pt x="1073871" y="661797"/>
                </a:lnTo>
                <a:lnTo>
                  <a:pt x="1115400" y="602996"/>
                </a:lnTo>
                <a:lnTo>
                  <a:pt x="1151087" y="547877"/>
                </a:lnTo>
                <a:lnTo>
                  <a:pt x="1180170" y="497839"/>
                </a:lnTo>
                <a:lnTo>
                  <a:pt x="1205189" y="451104"/>
                </a:lnTo>
                <a:lnTo>
                  <a:pt x="1226652" y="407288"/>
                </a:lnTo>
                <a:lnTo>
                  <a:pt x="1244940" y="365887"/>
                </a:lnTo>
                <a:lnTo>
                  <a:pt x="1260307" y="327025"/>
                </a:lnTo>
                <a:lnTo>
                  <a:pt x="1272880" y="290449"/>
                </a:lnTo>
                <a:lnTo>
                  <a:pt x="1287231" y="238760"/>
                </a:lnTo>
                <a:lnTo>
                  <a:pt x="1298407" y="176657"/>
                </a:lnTo>
                <a:lnTo>
                  <a:pt x="1302471" y="120523"/>
                </a:lnTo>
                <a:lnTo>
                  <a:pt x="1302471" y="94487"/>
                </a:lnTo>
                <a:lnTo>
                  <a:pt x="1301582" y="69596"/>
                </a:lnTo>
                <a:lnTo>
                  <a:pt x="1299804" y="45338"/>
                </a:lnTo>
                <a:lnTo>
                  <a:pt x="1295359" y="0"/>
                </a:lnTo>
                <a:close/>
              </a:path>
            </a:pathLst>
          </a:custGeom>
          <a:solidFill>
            <a:srgbClr val="4AACC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81000" y="5128894"/>
            <a:ext cx="3657600" cy="738506"/>
          </a:xfrm>
          <a:custGeom>
            <a:avLst/>
            <a:gdLst/>
            <a:ahLst/>
            <a:cxnLst/>
            <a:rect l="l" t="t" r="r" b="b"/>
            <a:pathLst>
              <a:path w="3657600" h="609600">
                <a:moveTo>
                  <a:pt x="0" y="609600"/>
                </a:moveTo>
                <a:lnTo>
                  <a:pt x="3657600" y="609600"/>
                </a:lnTo>
                <a:lnTo>
                  <a:pt x="3657600" y="0"/>
                </a:lnTo>
                <a:lnTo>
                  <a:pt x="0" y="0"/>
                </a:lnTo>
                <a:lnTo>
                  <a:pt x="0" y="6096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81000" y="6019800"/>
            <a:ext cx="3657600" cy="685800"/>
          </a:xfrm>
          <a:custGeom>
            <a:avLst/>
            <a:gdLst/>
            <a:ahLst/>
            <a:cxnLst/>
            <a:rect l="l" t="t" r="r" b="b"/>
            <a:pathLst>
              <a:path w="3657600" h="685800">
                <a:moveTo>
                  <a:pt x="0" y="685800"/>
                </a:moveTo>
                <a:lnTo>
                  <a:pt x="3657600" y="685800"/>
                </a:lnTo>
                <a:lnTo>
                  <a:pt x="36576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044951" y="1267967"/>
            <a:ext cx="1594103" cy="287426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953255" y="2493264"/>
            <a:ext cx="94487" cy="9143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289340" y="1291589"/>
            <a:ext cx="1302471" cy="2442337"/>
          </a:xfrm>
          <a:custGeom>
            <a:avLst/>
            <a:gdLst/>
            <a:ahLst/>
            <a:cxnLst/>
            <a:rect l="l" t="t" r="r" b="b"/>
            <a:pathLst>
              <a:path w="1302471" h="2442337">
                <a:moveTo>
                  <a:pt x="39900" y="2090086"/>
                </a:moveTo>
                <a:lnTo>
                  <a:pt x="5048" y="2106910"/>
                </a:lnTo>
                <a:lnTo>
                  <a:pt x="0" y="2129976"/>
                </a:lnTo>
                <a:lnTo>
                  <a:pt x="3261" y="2141982"/>
                </a:lnTo>
                <a:lnTo>
                  <a:pt x="139659" y="2442337"/>
                </a:lnTo>
                <a:lnTo>
                  <a:pt x="191592" y="2371090"/>
                </a:lnTo>
                <a:lnTo>
                  <a:pt x="185252" y="2371090"/>
                </a:lnTo>
                <a:lnTo>
                  <a:pt x="109433" y="2363343"/>
                </a:lnTo>
                <a:lnTo>
                  <a:pt x="112481" y="2333625"/>
                </a:lnTo>
                <a:lnTo>
                  <a:pt x="118323" y="2280793"/>
                </a:lnTo>
                <a:lnTo>
                  <a:pt x="124800" y="2227834"/>
                </a:lnTo>
                <a:lnTo>
                  <a:pt x="124940" y="2226812"/>
                </a:lnTo>
                <a:lnTo>
                  <a:pt x="68304" y="2103309"/>
                </a:lnTo>
                <a:lnTo>
                  <a:pt x="60802" y="2096158"/>
                </a:lnTo>
                <a:lnTo>
                  <a:pt x="51256" y="2091619"/>
                </a:lnTo>
                <a:lnTo>
                  <a:pt x="39900" y="2090086"/>
                </a:lnTo>
                <a:close/>
              </a:path>
              <a:path w="1302471" h="2442337">
                <a:moveTo>
                  <a:pt x="124940" y="2226812"/>
                </a:moveTo>
                <a:lnTo>
                  <a:pt x="124778" y="2228014"/>
                </a:lnTo>
                <a:lnTo>
                  <a:pt x="118323" y="2280793"/>
                </a:lnTo>
                <a:lnTo>
                  <a:pt x="112481" y="2333625"/>
                </a:lnTo>
                <a:lnTo>
                  <a:pt x="109433" y="2363343"/>
                </a:lnTo>
                <a:lnTo>
                  <a:pt x="185252" y="2371090"/>
                </a:lnTo>
                <a:lnTo>
                  <a:pt x="187229" y="2351405"/>
                </a:lnTo>
                <a:lnTo>
                  <a:pt x="182077" y="2351405"/>
                </a:lnTo>
                <a:lnTo>
                  <a:pt x="116545" y="2344674"/>
                </a:lnTo>
                <a:lnTo>
                  <a:pt x="154881" y="2292101"/>
                </a:lnTo>
                <a:lnTo>
                  <a:pt x="124940" y="2226812"/>
                </a:lnTo>
                <a:close/>
              </a:path>
              <a:path w="1302471" h="2442337">
                <a:moveTo>
                  <a:pt x="303633" y="2115216"/>
                </a:moveTo>
                <a:lnTo>
                  <a:pt x="201615" y="2228014"/>
                </a:lnTo>
                <a:lnTo>
                  <a:pt x="194015" y="2290064"/>
                </a:lnTo>
                <a:lnTo>
                  <a:pt x="188173" y="2342007"/>
                </a:lnTo>
                <a:lnTo>
                  <a:pt x="185252" y="2371090"/>
                </a:lnTo>
                <a:lnTo>
                  <a:pt x="191592" y="2371090"/>
                </a:lnTo>
                <a:lnTo>
                  <a:pt x="333969" y="2175764"/>
                </a:lnTo>
                <a:lnTo>
                  <a:pt x="337968" y="2168854"/>
                </a:lnTo>
                <a:lnTo>
                  <a:pt x="340633" y="2158749"/>
                </a:lnTo>
                <a:lnTo>
                  <a:pt x="339948" y="2148117"/>
                </a:lnTo>
                <a:lnTo>
                  <a:pt x="335675" y="2137372"/>
                </a:lnTo>
                <a:lnTo>
                  <a:pt x="327577" y="2126929"/>
                </a:lnTo>
                <a:lnTo>
                  <a:pt x="315415" y="2117201"/>
                </a:lnTo>
                <a:lnTo>
                  <a:pt x="303633" y="2115216"/>
                </a:lnTo>
                <a:close/>
              </a:path>
              <a:path w="1302471" h="2442337">
                <a:moveTo>
                  <a:pt x="154881" y="2292101"/>
                </a:moveTo>
                <a:lnTo>
                  <a:pt x="116545" y="2344674"/>
                </a:lnTo>
                <a:lnTo>
                  <a:pt x="182077" y="2351405"/>
                </a:lnTo>
                <a:lnTo>
                  <a:pt x="154881" y="2292101"/>
                </a:lnTo>
                <a:close/>
              </a:path>
              <a:path w="1302471" h="2442337">
                <a:moveTo>
                  <a:pt x="201615" y="2228014"/>
                </a:moveTo>
                <a:lnTo>
                  <a:pt x="154881" y="2292101"/>
                </a:lnTo>
                <a:lnTo>
                  <a:pt x="182077" y="2351405"/>
                </a:lnTo>
                <a:lnTo>
                  <a:pt x="187229" y="2351405"/>
                </a:lnTo>
                <a:lnTo>
                  <a:pt x="188173" y="2342007"/>
                </a:lnTo>
                <a:lnTo>
                  <a:pt x="194015" y="2290064"/>
                </a:lnTo>
                <a:lnTo>
                  <a:pt x="200238" y="2238121"/>
                </a:lnTo>
                <a:lnTo>
                  <a:pt x="201615" y="2228014"/>
                </a:lnTo>
                <a:close/>
              </a:path>
              <a:path w="1302471" h="2442337">
                <a:moveTo>
                  <a:pt x="1295359" y="0"/>
                </a:moveTo>
                <a:lnTo>
                  <a:pt x="1219540" y="7620"/>
                </a:lnTo>
                <a:lnTo>
                  <a:pt x="1223985" y="52832"/>
                </a:lnTo>
                <a:lnTo>
                  <a:pt x="1225509" y="74802"/>
                </a:lnTo>
                <a:lnTo>
                  <a:pt x="1226176" y="94487"/>
                </a:lnTo>
                <a:lnTo>
                  <a:pt x="1226271" y="120523"/>
                </a:lnTo>
                <a:lnTo>
                  <a:pt x="1225128" y="144272"/>
                </a:lnTo>
                <a:lnTo>
                  <a:pt x="1218397" y="195325"/>
                </a:lnTo>
                <a:lnTo>
                  <a:pt x="1208999" y="237489"/>
                </a:lnTo>
                <a:lnTo>
                  <a:pt x="1194648" y="284607"/>
                </a:lnTo>
                <a:lnTo>
                  <a:pt x="1174455" y="337185"/>
                </a:lnTo>
                <a:lnTo>
                  <a:pt x="1157310" y="375538"/>
                </a:lnTo>
                <a:lnTo>
                  <a:pt x="1137117" y="416813"/>
                </a:lnTo>
                <a:lnTo>
                  <a:pt x="1113368" y="461137"/>
                </a:lnTo>
                <a:lnTo>
                  <a:pt x="1085555" y="509015"/>
                </a:lnTo>
                <a:lnTo>
                  <a:pt x="1051773" y="560959"/>
                </a:lnTo>
                <a:lnTo>
                  <a:pt x="1011895" y="617601"/>
                </a:lnTo>
                <a:lnTo>
                  <a:pt x="966810" y="678307"/>
                </a:lnTo>
                <a:lnTo>
                  <a:pt x="942426" y="710057"/>
                </a:lnTo>
                <a:lnTo>
                  <a:pt x="917280" y="742442"/>
                </a:lnTo>
                <a:lnTo>
                  <a:pt x="891118" y="775715"/>
                </a:lnTo>
                <a:lnTo>
                  <a:pt x="864321" y="809498"/>
                </a:lnTo>
                <a:lnTo>
                  <a:pt x="665439" y="1057910"/>
                </a:lnTo>
                <a:lnTo>
                  <a:pt x="580222" y="1166876"/>
                </a:lnTo>
                <a:lnTo>
                  <a:pt x="552663" y="1203198"/>
                </a:lnTo>
                <a:lnTo>
                  <a:pt x="525612" y="1239265"/>
                </a:lnTo>
                <a:lnTo>
                  <a:pt x="499450" y="1274952"/>
                </a:lnTo>
                <a:lnTo>
                  <a:pt x="473796" y="1310386"/>
                </a:lnTo>
                <a:lnTo>
                  <a:pt x="449285" y="1345438"/>
                </a:lnTo>
                <a:lnTo>
                  <a:pt x="425663" y="1380109"/>
                </a:lnTo>
                <a:lnTo>
                  <a:pt x="403311" y="1414399"/>
                </a:lnTo>
                <a:lnTo>
                  <a:pt x="382102" y="1447800"/>
                </a:lnTo>
                <a:lnTo>
                  <a:pt x="362163" y="1480947"/>
                </a:lnTo>
                <a:lnTo>
                  <a:pt x="326857" y="1544955"/>
                </a:lnTo>
                <a:lnTo>
                  <a:pt x="296631" y="1606550"/>
                </a:lnTo>
                <a:lnTo>
                  <a:pt x="269580" y="1666748"/>
                </a:lnTo>
                <a:lnTo>
                  <a:pt x="245577" y="1726184"/>
                </a:lnTo>
                <a:lnTo>
                  <a:pt x="224114" y="1784604"/>
                </a:lnTo>
                <a:lnTo>
                  <a:pt x="205191" y="1842389"/>
                </a:lnTo>
                <a:lnTo>
                  <a:pt x="188554" y="1899031"/>
                </a:lnTo>
                <a:lnTo>
                  <a:pt x="173949" y="1955292"/>
                </a:lnTo>
                <a:lnTo>
                  <a:pt x="161249" y="2010918"/>
                </a:lnTo>
                <a:lnTo>
                  <a:pt x="150073" y="2065909"/>
                </a:lnTo>
                <a:lnTo>
                  <a:pt x="140548" y="2120265"/>
                </a:lnTo>
                <a:lnTo>
                  <a:pt x="132166" y="2174240"/>
                </a:lnTo>
                <a:lnTo>
                  <a:pt x="124940" y="2226812"/>
                </a:lnTo>
                <a:lnTo>
                  <a:pt x="154881" y="2292101"/>
                </a:lnTo>
                <a:lnTo>
                  <a:pt x="201615" y="2228014"/>
                </a:lnTo>
                <a:lnTo>
                  <a:pt x="207350" y="2185924"/>
                </a:lnTo>
                <a:lnTo>
                  <a:pt x="215605" y="2133600"/>
                </a:lnTo>
                <a:lnTo>
                  <a:pt x="224876" y="2080895"/>
                </a:lnTo>
                <a:lnTo>
                  <a:pt x="235417" y="2027936"/>
                </a:lnTo>
                <a:lnTo>
                  <a:pt x="247736" y="1974342"/>
                </a:lnTo>
                <a:lnTo>
                  <a:pt x="261706" y="1920494"/>
                </a:lnTo>
                <a:lnTo>
                  <a:pt x="277835" y="1865502"/>
                </a:lnTo>
                <a:lnTo>
                  <a:pt x="295869" y="1810258"/>
                </a:lnTo>
                <a:lnTo>
                  <a:pt x="316443" y="1754124"/>
                </a:lnTo>
                <a:lnTo>
                  <a:pt x="339430" y="1697227"/>
                </a:lnTo>
                <a:lnTo>
                  <a:pt x="365338" y="1639443"/>
                </a:lnTo>
                <a:lnTo>
                  <a:pt x="394040" y="1580769"/>
                </a:lnTo>
                <a:lnTo>
                  <a:pt x="427314" y="1520189"/>
                </a:lnTo>
                <a:lnTo>
                  <a:pt x="466938" y="1456055"/>
                </a:lnTo>
                <a:lnTo>
                  <a:pt x="488782" y="1422908"/>
                </a:lnTo>
                <a:lnTo>
                  <a:pt x="511642" y="1389126"/>
                </a:lnTo>
                <a:lnTo>
                  <a:pt x="535645" y="1354963"/>
                </a:lnTo>
                <a:lnTo>
                  <a:pt x="560791" y="1320038"/>
                </a:lnTo>
                <a:lnTo>
                  <a:pt x="586699" y="1284859"/>
                </a:lnTo>
                <a:lnTo>
                  <a:pt x="613242" y="1249299"/>
                </a:lnTo>
                <a:lnTo>
                  <a:pt x="640547" y="1213612"/>
                </a:lnTo>
                <a:lnTo>
                  <a:pt x="668360" y="1177671"/>
                </a:lnTo>
                <a:lnTo>
                  <a:pt x="725002" y="1105408"/>
                </a:lnTo>
                <a:lnTo>
                  <a:pt x="782533" y="1033272"/>
                </a:lnTo>
                <a:lnTo>
                  <a:pt x="924138" y="856869"/>
                </a:lnTo>
                <a:lnTo>
                  <a:pt x="951062" y="822833"/>
                </a:lnTo>
                <a:lnTo>
                  <a:pt x="1003005" y="756412"/>
                </a:lnTo>
                <a:lnTo>
                  <a:pt x="1027643" y="724154"/>
                </a:lnTo>
                <a:lnTo>
                  <a:pt x="1051392" y="692658"/>
                </a:lnTo>
                <a:lnTo>
                  <a:pt x="1073871" y="661797"/>
                </a:lnTo>
                <a:lnTo>
                  <a:pt x="1115400" y="602996"/>
                </a:lnTo>
                <a:lnTo>
                  <a:pt x="1151087" y="547877"/>
                </a:lnTo>
                <a:lnTo>
                  <a:pt x="1180170" y="497839"/>
                </a:lnTo>
                <a:lnTo>
                  <a:pt x="1205189" y="451104"/>
                </a:lnTo>
                <a:lnTo>
                  <a:pt x="1226652" y="407288"/>
                </a:lnTo>
                <a:lnTo>
                  <a:pt x="1244940" y="365887"/>
                </a:lnTo>
                <a:lnTo>
                  <a:pt x="1260307" y="327025"/>
                </a:lnTo>
                <a:lnTo>
                  <a:pt x="1272880" y="290449"/>
                </a:lnTo>
                <a:lnTo>
                  <a:pt x="1287231" y="238760"/>
                </a:lnTo>
                <a:lnTo>
                  <a:pt x="1298407" y="176657"/>
                </a:lnTo>
                <a:lnTo>
                  <a:pt x="1302471" y="120523"/>
                </a:lnTo>
                <a:lnTo>
                  <a:pt x="1302471" y="94487"/>
                </a:lnTo>
                <a:lnTo>
                  <a:pt x="1301582" y="69596"/>
                </a:lnTo>
                <a:lnTo>
                  <a:pt x="1299804" y="45338"/>
                </a:lnTo>
                <a:lnTo>
                  <a:pt x="1295359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048000" y="2457450"/>
            <a:ext cx="285750" cy="285750"/>
          </a:xfrm>
          <a:custGeom>
            <a:avLst/>
            <a:gdLst/>
            <a:ahLst/>
            <a:cxnLst/>
            <a:rect l="l" t="t" r="r" b="b"/>
            <a:pathLst>
              <a:path w="285750" h="285750">
                <a:moveTo>
                  <a:pt x="0" y="285750"/>
                </a:moveTo>
                <a:lnTo>
                  <a:pt x="285750" y="285750"/>
                </a:lnTo>
                <a:lnTo>
                  <a:pt x="285750" y="0"/>
                </a:lnTo>
                <a:lnTo>
                  <a:pt x="0" y="0"/>
                </a:lnTo>
                <a:lnTo>
                  <a:pt x="0" y="28575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333750" y="2362200"/>
            <a:ext cx="95250" cy="381000"/>
          </a:xfrm>
          <a:custGeom>
            <a:avLst/>
            <a:gdLst/>
            <a:ahLst/>
            <a:cxnLst/>
            <a:rect l="l" t="t" r="r" b="b"/>
            <a:pathLst>
              <a:path w="95250" h="381000">
                <a:moveTo>
                  <a:pt x="95250" y="0"/>
                </a:moveTo>
                <a:lnTo>
                  <a:pt x="0" y="95250"/>
                </a:lnTo>
                <a:lnTo>
                  <a:pt x="0" y="381000"/>
                </a:lnTo>
                <a:lnTo>
                  <a:pt x="95250" y="285750"/>
                </a:lnTo>
                <a:lnTo>
                  <a:pt x="95250" y="0"/>
                </a:lnTo>
                <a:close/>
              </a:path>
            </a:pathLst>
          </a:custGeom>
          <a:solidFill>
            <a:srgbClr val="9A403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048000" y="2362200"/>
            <a:ext cx="381000" cy="95250"/>
          </a:xfrm>
          <a:custGeom>
            <a:avLst/>
            <a:gdLst/>
            <a:ahLst/>
            <a:cxnLst/>
            <a:rect l="l" t="t" r="r" b="b"/>
            <a:pathLst>
              <a:path w="381000" h="95250">
                <a:moveTo>
                  <a:pt x="381000" y="0"/>
                </a:moveTo>
                <a:lnTo>
                  <a:pt x="95250" y="0"/>
                </a:lnTo>
                <a:lnTo>
                  <a:pt x="0" y="95250"/>
                </a:lnTo>
                <a:lnTo>
                  <a:pt x="285750" y="95250"/>
                </a:lnTo>
                <a:lnTo>
                  <a:pt x="381000" y="0"/>
                </a:lnTo>
                <a:close/>
              </a:path>
            </a:pathLst>
          </a:custGeom>
          <a:solidFill>
            <a:srgbClr val="CC716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048000" y="23622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0" y="95250"/>
                </a:moveTo>
                <a:lnTo>
                  <a:pt x="95250" y="0"/>
                </a:lnTo>
                <a:lnTo>
                  <a:pt x="381000" y="0"/>
                </a:lnTo>
                <a:lnTo>
                  <a:pt x="381000" y="285750"/>
                </a:lnTo>
                <a:lnTo>
                  <a:pt x="285750" y="381000"/>
                </a:lnTo>
                <a:lnTo>
                  <a:pt x="0" y="381000"/>
                </a:lnTo>
                <a:lnTo>
                  <a:pt x="0" y="95250"/>
                </a:lnTo>
                <a:close/>
              </a:path>
            </a:pathLst>
          </a:custGeom>
          <a:ln w="25400">
            <a:solidFill>
              <a:srgbClr val="8B383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048000" y="2362200"/>
            <a:ext cx="381000" cy="95250"/>
          </a:xfrm>
          <a:custGeom>
            <a:avLst/>
            <a:gdLst/>
            <a:ahLst/>
            <a:cxnLst/>
            <a:rect l="l" t="t" r="r" b="b"/>
            <a:pathLst>
              <a:path w="381000" h="95250">
                <a:moveTo>
                  <a:pt x="0" y="95250"/>
                </a:moveTo>
                <a:lnTo>
                  <a:pt x="285750" y="95250"/>
                </a:lnTo>
                <a:lnTo>
                  <a:pt x="381000" y="0"/>
                </a:lnTo>
              </a:path>
            </a:pathLst>
          </a:custGeom>
          <a:ln w="25400">
            <a:solidFill>
              <a:srgbClr val="8B383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333750" y="2457450"/>
            <a:ext cx="0" cy="285750"/>
          </a:xfrm>
          <a:custGeom>
            <a:avLst/>
            <a:gdLst/>
            <a:ahLst/>
            <a:cxnLst/>
            <a:rect l="l" t="t" r="r" b="b"/>
            <a:pathLst>
              <a:path h="285750">
                <a:moveTo>
                  <a:pt x="0" y="0"/>
                </a:moveTo>
                <a:lnTo>
                  <a:pt x="0" y="285750"/>
                </a:lnTo>
              </a:path>
            </a:pathLst>
          </a:custGeom>
          <a:ln w="25400">
            <a:solidFill>
              <a:srgbClr val="8B383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115055" y="1264919"/>
            <a:ext cx="1865375" cy="311200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258055" y="2493264"/>
            <a:ext cx="94487" cy="9143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514726" y="1287907"/>
            <a:ext cx="1419985" cy="2446400"/>
          </a:xfrm>
          <a:custGeom>
            <a:avLst/>
            <a:gdLst/>
            <a:ahLst/>
            <a:cxnLst/>
            <a:rect l="l" t="t" r="r" b="b"/>
            <a:pathLst>
              <a:path w="1419985" h="2446401">
                <a:moveTo>
                  <a:pt x="72386" y="1906208"/>
                </a:moveTo>
                <a:lnTo>
                  <a:pt x="33592" y="1917239"/>
                </a:lnTo>
                <a:lnTo>
                  <a:pt x="4444" y="1954781"/>
                </a:lnTo>
                <a:lnTo>
                  <a:pt x="0" y="1978140"/>
                </a:lnTo>
                <a:lnTo>
                  <a:pt x="582" y="1990196"/>
                </a:lnTo>
                <a:lnTo>
                  <a:pt x="3138" y="2002212"/>
                </a:lnTo>
                <a:lnTo>
                  <a:pt x="7745" y="2013965"/>
                </a:lnTo>
                <a:lnTo>
                  <a:pt x="219073" y="2446400"/>
                </a:lnTo>
                <a:lnTo>
                  <a:pt x="324138" y="2311780"/>
                </a:lnTo>
                <a:lnTo>
                  <a:pt x="309751" y="2311780"/>
                </a:lnTo>
                <a:lnTo>
                  <a:pt x="158240" y="2295016"/>
                </a:lnTo>
                <a:lnTo>
                  <a:pt x="166495" y="2226309"/>
                </a:lnTo>
                <a:lnTo>
                  <a:pt x="173861" y="2172080"/>
                </a:lnTo>
                <a:lnTo>
                  <a:pt x="182370" y="2117343"/>
                </a:lnTo>
                <a:lnTo>
                  <a:pt x="192149" y="2062098"/>
                </a:lnTo>
                <a:lnTo>
                  <a:pt x="194613" y="2049889"/>
                </a:lnTo>
                <a:lnTo>
                  <a:pt x="140996" y="1940386"/>
                </a:lnTo>
                <a:lnTo>
                  <a:pt x="107084" y="1911596"/>
                </a:lnTo>
                <a:lnTo>
                  <a:pt x="84584" y="1906294"/>
                </a:lnTo>
                <a:lnTo>
                  <a:pt x="72386" y="1906208"/>
                </a:lnTo>
                <a:close/>
              </a:path>
              <a:path w="1419985" h="2446401">
                <a:moveTo>
                  <a:pt x="194613" y="2049889"/>
                </a:moveTo>
                <a:lnTo>
                  <a:pt x="182370" y="2117343"/>
                </a:lnTo>
                <a:lnTo>
                  <a:pt x="173861" y="2172080"/>
                </a:lnTo>
                <a:lnTo>
                  <a:pt x="166495" y="2226309"/>
                </a:lnTo>
                <a:lnTo>
                  <a:pt x="159891" y="2279904"/>
                </a:lnTo>
                <a:lnTo>
                  <a:pt x="158240" y="2295016"/>
                </a:lnTo>
                <a:lnTo>
                  <a:pt x="309751" y="2311780"/>
                </a:lnTo>
                <a:lnTo>
                  <a:pt x="311148" y="2298318"/>
                </a:lnTo>
                <a:lnTo>
                  <a:pt x="314583" y="2269997"/>
                </a:lnTo>
                <a:lnTo>
                  <a:pt x="302385" y="2269997"/>
                </a:lnTo>
                <a:lnTo>
                  <a:pt x="173861" y="2256535"/>
                </a:lnTo>
                <a:lnTo>
                  <a:pt x="248800" y="2160559"/>
                </a:lnTo>
                <a:lnTo>
                  <a:pt x="194613" y="2049889"/>
                </a:lnTo>
                <a:close/>
              </a:path>
              <a:path w="1419985" h="2446401">
                <a:moveTo>
                  <a:pt x="458568" y="1943939"/>
                </a:moveTo>
                <a:lnTo>
                  <a:pt x="413277" y="1956414"/>
                </a:lnTo>
                <a:lnTo>
                  <a:pt x="355801" y="2023522"/>
                </a:lnTo>
                <a:lnTo>
                  <a:pt x="341628" y="2092070"/>
                </a:lnTo>
                <a:lnTo>
                  <a:pt x="332484" y="2143887"/>
                </a:lnTo>
                <a:lnTo>
                  <a:pt x="324483" y="2195448"/>
                </a:lnTo>
                <a:lnTo>
                  <a:pt x="317371" y="2247010"/>
                </a:lnTo>
                <a:lnTo>
                  <a:pt x="311148" y="2298318"/>
                </a:lnTo>
                <a:lnTo>
                  <a:pt x="309751" y="2311780"/>
                </a:lnTo>
                <a:lnTo>
                  <a:pt x="324138" y="2311780"/>
                </a:lnTo>
                <a:lnTo>
                  <a:pt x="515237" y="2066925"/>
                </a:lnTo>
                <a:lnTo>
                  <a:pt x="530395" y="2029108"/>
                </a:lnTo>
                <a:lnTo>
                  <a:pt x="530549" y="2017826"/>
                </a:lnTo>
                <a:lnTo>
                  <a:pt x="528915" y="2006471"/>
                </a:lnTo>
                <a:lnTo>
                  <a:pt x="504024" y="1963386"/>
                </a:lnTo>
                <a:lnTo>
                  <a:pt x="470408" y="1945386"/>
                </a:lnTo>
                <a:lnTo>
                  <a:pt x="458568" y="1943939"/>
                </a:lnTo>
                <a:close/>
              </a:path>
              <a:path w="1419985" h="2446401">
                <a:moveTo>
                  <a:pt x="248800" y="2160559"/>
                </a:moveTo>
                <a:lnTo>
                  <a:pt x="173861" y="2256535"/>
                </a:lnTo>
                <a:lnTo>
                  <a:pt x="302385" y="2269997"/>
                </a:lnTo>
                <a:lnTo>
                  <a:pt x="248800" y="2160559"/>
                </a:lnTo>
                <a:close/>
              </a:path>
              <a:path w="1419985" h="2446401">
                <a:moveTo>
                  <a:pt x="355801" y="2023522"/>
                </a:moveTo>
                <a:lnTo>
                  <a:pt x="248800" y="2160559"/>
                </a:lnTo>
                <a:lnTo>
                  <a:pt x="302385" y="2269997"/>
                </a:lnTo>
                <a:lnTo>
                  <a:pt x="314583" y="2269997"/>
                </a:lnTo>
                <a:lnTo>
                  <a:pt x="317371" y="2247010"/>
                </a:lnTo>
                <a:lnTo>
                  <a:pt x="324483" y="2195448"/>
                </a:lnTo>
                <a:lnTo>
                  <a:pt x="332484" y="2143887"/>
                </a:lnTo>
                <a:lnTo>
                  <a:pt x="341628" y="2092070"/>
                </a:lnTo>
                <a:lnTo>
                  <a:pt x="352042" y="2040001"/>
                </a:lnTo>
                <a:lnTo>
                  <a:pt x="355801" y="2023522"/>
                </a:lnTo>
                <a:close/>
              </a:path>
              <a:path w="1419985" h="2446401">
                <a:moveTo>
                  <a:pt x="1412619" y="0"/>
                </a:moveTo>
                <a:lnTo>
                  <a:pt x="1260981" y="14985"/>
                </a:lnTo>
                <a:lnTo>
                  <a:pt x="1265426" y="60197"/>
                </a:lnTo>
                <a:lnTo>
                  <a:pt x="1266950" y="81152"/>
                </a:lnTo>
                <a:lnTo>
                  <a:pt x="1267585" y="102362"/>
                </a:lnTo>
                <a:lnTo>
                  <a:pt x="1267585" y="124205"/>
                </a:lnTo>
                <a:lnTo>
                  <a:pt x="1264029" y="169037"/>
                </a:lnTo>
                <a:lnTo>
                  <a:pt x="1254631" y="219328"/>
                </a:lnTo>
                <a:lnTo>
                  <a:pt x="1242947" y="261112"/>
                </a:lnTo>
                <a:lnTo>
                  <a:pt x="1225675" y="308863"/>
                </a:lnTo>
                <a:lnTo>
                  <a:pt x="1210689" y="344677"/>
                </a:lnTo>
                <a:lnTo>
                  <a:pt x="1192655" y="383158"/>
                </a:lnTo>
                <a:lnTo>
                  <a:pt x="1171319" y="424688"/>
                </a:lnTo>
                <a:lnTo>
                  <a:pt x="1146300" y="469772"/>
                </a:lnTo>
                <a:lnTo>
                  <a:pt x="1116836" y="517397"/>
                </a:lnTo>
                <a:lnTo>
                  <a:pt x="1080641" y="570610"/>
                </a:lnTo>
                <a:lnTo>
                  <a:pt x="1038604" y="628650"/>
                </a:lnTo>
                <a:lnTo>
                  <a:pt x="991614" y="690626"/>
                </a:lnTo>
                <a:lnTo>
                  <a:pt x="966595" y="722756"/>
                </a:lnTo>
                <a:lnTo>
                  <a:pt x="940560" y="755903"/>
                </a:lnTo>
                <a:lnTo>
                  <a:pt x="913890" y="789558"/>
                </a:lnTo>
                <a:lnTo>
                  <a:pt x="715135" y="1037843"/>
                </a:lnTo>
                <a:lnTo>
                  <a:pt x="657858" y="1110741"/>
                </a:lnTo>
                <a:lnTo>
                  <a:pt x="629537" y="1147190"/>
                </a:lnTo>
                <a:lnTo>
                  <a:pt x="601724" y="1183766"/>
                </a:lnTo>
                <a:lnTo>
                  <a:pt x="574546" y="1220089"/>
                </a:lnTo>
                <a:lnTo>
                  <a:pt x="548130" y="1256029"/>
                </a:lnTo>
                <a:lnTo>
                  <a:pt x="522349" y="1291716"/>
                </a:lnTo>
                <a:lnTo>
                  <a:pt x="497457" y="1327277"/>
                </a:lnTo>
                <a:lnTo>
                  <a:pt x="473581" y="1362328"/>
                </a:lnTo>
                <a:lnTo>
                  <a:pt x="450848" y="1397127"/>
                </a:lnTo>
                <a:lnTo>
                  <a:pt x="429258" y="1431163"/>
                </a:lnTo>
                <a:lnTo>
                  <a:pt x="408938" y="1464944"/>
                </a:lnTo>
                <a:lnTo>
                  <a:pt x="390015" y="1498091"/>
                </a:lnTo>
                <a:lnTo>
                  <a:pt x="356614" y="1562607"/>
                </a:lnTo>
                <a:lnTo>
                  <a:pt x="327531" y="1624456"/>
                </a:lnTo>
                <a:lnTo>
                  <a:pt x="301496" y="1685670"/>
                </a:lnTo>
                <a:lnTo>
                  <a:pt x="278255" y="1745614"/>
                </a:lnTo>
                <a:lnTo>
                  <a:pt x="257681" y="1805177"/>
                </a:lnTo>
                <a:lnTo>
                  <a:pt x="231392" y="1892045"/>
                </a:lnTo>
                <a:lnTo>
                  <a:pt x="216406" y="1949322"/>
                </a:lnTo>
                <a:lnTo>
                  <a:pt x="203375" y="2006471"/>
                </a:lnTo>
                <a:lnTo>
                  <a:pt x="194613" y="2049889"/>
                </a:lnTo>
                <a:lnTo>
                  <a:pt x="248800" y="2160559"/>
                </a:lnTo>
                <a:lnTo>
                  <a:pt x="355801" y="2023522"/>
                </a:lnTo>
                <a:lnTo>
                  <a:pt x="363980" y="1987677"/>
                </a:lnTo>
                <a:lnTo>
                  <a:pt x="377569" y="1934844"/>
                </a:lnTo>
                <a:lnTo>
                  <a:pt x="393571" y="1880742"/>
                </a:lnTo>
                <a:lnTo>
                  <a:pt x="411097" y="1826767"/>
                </a:lnTo>
                <a:lnTo>
                  <a:pt x="431290" y="1771777"/>
                </a:lnTo>
                <a:lnTo>
                  <a:pt x="453769" y="1716151"/>
                </a:lnTo>
                <a:lnTo>
                  <a:pt x="479169" y="1659508"/>
                </a:lnTo>
                <a:lnTo>
                  <a:pt x="507109" y="1602358"/>
                </a:lnTo>
                <a:lnTo>
                  <a:pt x="539367" y="1543557"/>
                </a:lnTo>
                <a:lnTo>
                  <a:pt x="578229" y="1480692"/>
                </a:lnTo>
                <a:lnTo>
                  <a:pt x="599692" y="1448053"/>
                </a:lnTo>
                <a:lnTo>
                  <a:pt x="622298" y="1414779"/>
                </a:lnTo>
                <a:lnTo>
                  <a:pt x="645920" y="1380870"/>
                </a:lnTo>
                <a:lnTo>
                  <a:pt x="670812" y="1346327"/>
                </a:lnTo>
                <a:lnTo>
                  <a:pt x="696593" y="1311402"/>
                </a:lnTo>
                <a:lnTo>
                  <a:pt x="723009" y="1276095"/>
                </a:lnTo>
                <a:lnTo>
                  <a:pt x="750060" y="1240663"/>
                </a:lnTo>
                <a:lnTo>
                  <a:pt x="777746" y="1204848"/>
                </a:lnTo>
                <a:lnTo>
                  <a:pt x="834261" y="1132839"/>
                </a:lnTo>
                <a:lnTo>
                  <a:pt x="891665" y="1060830"/>
                </a:lnTo>
                <a:lnTo>
                  <a:pt x="1033397" y="884173"/>
                </a:lnTo>
                <a:lnTo>
                  <a:pt x="1060448" y="850010"/>
                </a:lnTo>
                <a:lnTo>
                  <a:pt x="1086864" y="816355"/>
                </a:lnTo>
                <a:lnTo>
                  <a:pt x="1112645" y="783208"/>
                </a:lnTo>
                <a:lnTo>
                  <a:pt x="1137537" y="750696"/>
                </a:lnTo>
                <a:lnTo>
                  <a:pt x="1161540" y="718819"/>
                </a:lnTo>
                <a:lnTo>
                  <a:pt x="1184273" y="687704"/>
                </a:lnTo>
                <a:lnTo>
                  <a:pt x="1226564" y="627760"/>
                </a:lnTo>
                <a:lnTo>
                  <a:pt x="1263267" y="571118"/>
                </a:lnTo>
                <a:lnTo>
                  <a:pt x="1292985" y="519810"/>
                </a:lnTo>
                <a:lnTo>
                  <a:pt x="1318639" y="471804"/>
                </a:lnTo>
                <a:lnTo>
                  <a:pt x="1340737" y="426719"/>
                </a:lnTo>
                <a:lnTo>
                  <a:pt x="1359660" y="383920"/>
                </a:lnTo>
                <a:lnTo>
                  <a:pt x="1375662" y="343534"/>
                </a:lnTo>
                <a:lnTo>
                  <a:pt x="1388743" y="305180"/>
                </a:lnTo>
                <a:lnTo>
                  <a:pt x="1403983" y="250189"/>
                </a:lnTo>
                <a:lnTo>
                  <a:pt x="1415667" y="184150"/>
                </a:lnTo>
                <a:lnTo>
                  <a:pt x="1419985" y="124205"/>
                </a:lnTo>
                <a:lnTo>
                  <a:pt x="1419985" y="96900"/>
                </a:lnTo>
                <a:lnTo>
                  <a:pt x="1418969" y="70612"/>
                </a:lnTo>
                <a:lnTo>
                  <a:pt x="1417191" y="45212"/>
                </a:lnTo>
                <a:lnTo>
                  <a:pt x="1412619" y="0"/>
                </a:lnTo>
                <a:close/>
              </a:path>
            </a:pathLst>
          </a:custGeom>
          <a:solidFill>
            <a:srgbClr val="4AACC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810255" y="1264919"/>
            <a:ext cx="1865375" cy="311200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953255" y="2493264"/>
            <a:ext cx="94487" cy="9143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209926" y="1287907"/>
            <a:ext cx="1419985" cy="2446400"/>
          </a:xfrm>
          <a:custGeom>
            <a:avLst/>
            <a:gdLst/>
            <a:ahLst/>
            <a:cxnLst/>
            <a:rect l="l" t="t" r="r" b="b"/>
            <a:pathLst>
              <a:path w="1419985" h="2446401">
                <a:moveTo>
                  <a:pt x="72386" y="1906208"/>
                </a:moveTo>
                <a:lnTo>
                  <a:pt x="33592" y="1917239"/>
                </a:lnTo>
                <a:lnTo>
                  <a:pt x="4444" y="1954781"/>
                </a:lnTo>
                <a:lnTo>
                  <a:pt x="0" y="1978140"/>
                </a:lnTo>
                <a:lnTo>
                  <a:pt x="582" y="1990196"/>
                </a:lnTo>
                <a:lnTo>
                  <a:pt x="3138" y="2002212"/>
                </a:lnTo>
                <a:lnTo>
                  <a:pt x="7745" y="2013965"/>
                </a:lnTo>
                <a:lnTo>
                  <a:pt x="219073" y="2446400"/>
                </a:lnTo>
                <a:lnTo>
                  <a:pt x="324138" y="2311780"/>
                </a:lnTo>
                <a:lnTo>
                  <a:pt x="309751" y="2311780"/>
                </a:lnTo>
                <a:lnTo>
                  <a:pt x="158240" y="2295016"/>
                </a:lnTo>
                <a:lnTo>
                  <a:pt x="166495" y="2226309"/>
                </a:lnTo>
                <a:lnTo>
                  <a:pt x="173861" y="2172080"/>
                </a:lnTo>
                <a:lnTo>
                  <a:pt x="182370" y="2117343"/>
                </a:lnTo>
                <a:lnTo>
                  <a:pt x="192149" y="2062098"/>
                </a:lnTo>
                <a:lnTo>
                  <a:pt x="194613" y="2049889"/>
                </a:lnTo>
                <a:lnTo>
                  <a:pt x="140996" y="1940386"/>
                </a:lnTo>
                <a:lnTo>
                  <a:pt x="107084" y="1911596"/>
                </a:lnTo>
                <a:lnTo>
                  <a:pt x="84584" y="1906294"/>
                </a:lnTo>
                <a:lnTo>
                  <a:pt x="72386" y="1906208"/>
                </a:lnTo>
                <a:close/>
              </a:path>
              <a:path w="1419985" h="2446401">
                <a:moveTo>
                  <a:pt x="194613" y="2049889"/>
                </a:moveTo>
                <a:lnTo>
                  <a:pt x="182370" y="2117343"/>
                </a:lnTo>
                <a:lnTo>
                  <a:pt x="173861" y="2172080"/>
                </a:lnTo>
                <a:lnTo>
                  <a:pt x="166495" y="2226309"/>
                </a:lnTo>
                <a:lnTo>
                  <a:pt x="159891" y="2279904"/>
                </a:lnTo>
                <a:lnTo>
                  <a:pt x="158240" y="2295016"/>
                </a:lnTo>
                <a:lnTo>
                  <a:pt x="309751" y="2311780"/>
                </a:lnTo>
                <a:lnTo>
                  <a:pt x="311148" y="2298318"/>
                </a:lnTo>
                <a:lnTo>
                  <a:pt x="314583" y="2269997"/>
                </a:lnTo>
                <a:lnTo>
                  <a:pt x="302385" y="2269997"/>
                </a:lnTo>
                <a:lnTo>
                  <a:pt x="173861" y="2256535"/>
                </a:lnTo>
                <a:lnTo>
                  <a:pt x="248800" y="2160559"/>
                </a:lnTo>
                <a:lnTo>
                  <a:pt x="194613" y="2049889"/>
                </a:lnTo>
                <a:close/>
              </a:path>
              <a:path w="1419985" h="2446401">
                <a:moveTo>
                  <a:pt x="458568" y="1943939"/>
                </a:moveTo>
                <a:lnTo>
                  <a:pt x="413277" y="1956414"/>
                </a:lnTo>
                <a:lnTo>
                  <a:pt x="355801" y="2023522"/>
                </a:lnTo>
                <a:lnTo>
                  <a:pt x="341628" y="2092070"/>
                </a:lnTo>
                <a:lnTo>
                  <a:pt x="332484" y="2143887"/>
                </a:lnTo>
                <a:lnTo>
                  <a:pt x="324483" y="2195448"/>
                </a:lnTo>
                <a:lnTo>
                  <a:pt x="317371" y="2247010"/>
                </a:lnTo>
                <a:lnTo>
                  <a:pt x="311148" y="2298318"/>
                </a:lnTo>
                <a:lnTo>
                  <a:pt x="309751" y="2311780"/>
                </a:lnTo>
                <a:lnTo>
                  <a:pt x="324138" y="2311780"/>
                </a:lnTo>
                <a:lnTo>
                  <a:pt x="515237" y="2066925"/>
                </a:lnTo>
                <a:lnTo>
                  <a:pt x="530395" y="2029108"/>
                </a:lnTo>
                <a:lnTo>
                  <a:pt x="530549" y="2017826"/>
                </a:lnTo>
                <a:lnTo>
                  <a:pt x="528915" y="2006471"/>
                </a:lnTo>
                <a:lnTo>
                  <a:pt x="504024" y="1963386"/>
                </a:lnTo>
                <a:lnTo>
                  <a:pt x="470408" y="1945386"/>
                </a:lnTo>
                <a:lnTo>
                  <a:pt x="458568" y="1943939"/>
                </a:lnTo>
                <a:close/>
              </a:path>
              <a:path w="1419985" h="2446401">
                <a:moveTo>
                  <a:pt x="248800" y="2160559"/>
                </a:moveTo>
                <a:lnTo>
                  <a:pt x="173861" y="2256535"/>
                </a:lnTo>
                <a:lnTo>
                  <a:pt x="302385" y="2269997"/>
                </a:lnTo>
                <a:lnTo>
                  <a:pt x="248800" y="2160559"/>
                </a:lnTo>
                <a:close/>
              </a:path>
              <a:path w="1419985" h="2446401">
                <a:moveTo>
                  <a:pt x="355801" y="2023522"/>
                </a:moveTo>
                <a:lnTo>
                  <a:pt x="248800" y="2160559"/>
                </a:lnTo>
                <a:lnTo>
                  <a:pt x="302385" y="2269997"/>
                </a:lnTo>
                <a:lnTo>
                  <a:pt x="314583" y="2269997"/>
                </a:lnTo>
                <a:lnTo>
                  <a:pt x="317371" y="2247010"/>
                </a:lnTo>
                <a:lnTo>
                  <a:pt x="324483" y="2195448"/>
                </a:lnTo>
                <a:lnTo>
                  <a:pt x="332484" y="2143887"/>
                </a:lnTo>
                <a:lnTo>
                  <a:pt x="341628" y="2092070"/>
                </a:lnTo>
                <a:lnTo>
                  <a:pt x="352042" y="2040001"/>
                </a:lnTo>
                <a:lnTo>
                  <a:pt x="355801" y="2023522"/>
                </a:lnTo>
                <a:close/>
              </a:path>
              <a:path w="1419985" h="2446401">
                <a:moveTo>
                  <a:pt x="1412619" y="0"/>
                </a:moveTo>
                <a:lnTo>
                  <a:pt x="1260981" y="14985"/>
                </a:lnTo>
                <a:lnTo>
                  <a:pt x="1265426" y="60197"/>
                </a:lnTo>
                <a:lnTo>
                  <a:pt x="1266950" y="81152"/>
                </a:lnTo>
                <a:lnTo>
                  <a:pt x="1267585" y="102362"/>
                </a:lnTo>
                <a:lnTo>
                  <a:pt x="1267585" y="124205"/>
                </a:lnTo>
                <a:lnTo>
                  <a:pt x="1264029" y="169037"/>
                </a:lnTo>
                <a:lnTo>
                  <a:pt x="1254631" y="219328"/>
                </a:lnTo>
                <a:lnTo>
                  <a:pt x="1242947" y="261112"/>
                </a:lnTo>
                <a:lnTo>
                  <a:pt x="1225675" y="308863"/>
                </a:lnTo>
                <a:lnTo>
                  <a:pt x="1210689" y="344677"/>
                </a:lnTo>
                <a:lnTo>
                  <a:pt x="1192655" y="383158"/>
                </a:lnTo>
                <a:lnTo>
                  <a:pt x="1171319" y="424688"/>
                </a:lnTo>
                <a:lnTo>
                  <a:pt x="1146300" y="469772"/>
                </a:lnTo>
                <a:lnTo>
                  <a:pt x="1116836" y="517397"/>
                </a:lnTo>
                <a:lnTo>
                  <a:pt x="1080641" y="570610"/>
                </a:lnTo>
                <a:lnTo>
                  <a:pt x="1038604" y="628650"/>
                </a:lnTo>
                <a:lnTo>
                  <a:pt x="991614" y="690626"/>
                </a:lnTo>
                <a:lnTo>
                  <a:pt x="966595" y="722756"/>
                </a:lnTo>
                <a:lnTo>
                  <a:pt x="940560" y="755903"/>
                </a:lnTo>
                <a:lnTo>
                  <a:pt x="913890" y="789558"/>
                </a:lnTo>
                <a:lnTo>
                  <a:pt x="715135" y="1037843"/>
                </a:lnTo>
                <a:lnTo>
                  <a:pt x="657858" y="1110741"/>
                </a:lnTo>
                <a:lnTo>
                  <a:pt x="629537" y="1147190"/>
                </a:lnTo>
                <a:lnTo>
                  <a:pt x="601724" y="1183766"/>
                </a:lnTo>
                <a:lnTo>
                  <a:pt x="574546" y="1220089"/>
                </a:lnTo>
                <a:lnTo>
                  <a:pt x="548130" y="1256029"/>
                </a:lnTo>
                <a:lnTo>
                  <a:pt x="522349" y="1291716"/>
                </a:lnTo>
                <a:lnTo>
                  <a:pt x="497457" y="1327277"/>
                </a:lnTo>
                <a:lnTo>
                  <a:pt x="473581" y="1362328"/>
                </a:lnTo>
                <a:lnTo>
                  <a:pt x="450848" y="1397127"/>
                </a:lnTo>
                <a:lnTo>
                  <a:pt x="429258" y="1431163"/>
                </a:lnTo>
                <a:lnTo>
                  <a:pt x="408938" y="1464944"/>
                </a:lnTo>
                <a:lnTo>
                  <a:pt x="390015" y="1498091"/>
                </a:lnTo>
                <a:lnTo>
                  <a:pt x="356614" y="1562607"/>
                </a:lnTo>
                <a:lnTo>
                  <a:pt x="327531" y="1624456"/>
                </a:lnTo>
                <a:lnTo>
                  <a:pt x="301496" y="1685670"/>
                </a:lnTo>
                <a:lnTo>
                  <a:pt x="278255" y="1745614"/>
                </a:lnTo>
                <a:lnTo>
                  <a:pt x="257681" y="1805177"/>
                </a:lnTo>
                <a:lnTo>
                  <a:pt x="231392" y="1892045"/>
                </a:lnTo>
                <a:lnTo>
                  <a:pt x="216406" y="1949322"/>
                </a:lnTo>
                <a:lnTo>
                  <a:pt x="203375" y="2006471"/>
                </a:lnTo>
                <a:lnTo>
                  <a:pt x="194613" y="2049889"/>
                </a:lnTo>
                <a:lnTo>
                  <a:pt x="248800" y="2160559"/>
                </a:lnTo>
                <a:lnTo>
                  <a:pt x="355801" y="2023522"/>
                </a:lnTo>
                <a:lnTo>
                  <a:pt x="363980" y="1987677"/>
                </a:lnTo>
                <a:lnTo>
                  <a:pt x="377569" y="1934844"/>
                </a:lnTo>
                <a:lnTo>
                  <a:pt x="393571" y="1880742"/>
                </a:lnTo>
                <a:lnTo>
                  <a:pt x="411097" y="1826767"/>
                </a:lnTo>
                <a:lnTo>
                  <a:pt x="431290" y="1771777"/>
                </a:lnTo>
                <a:lnTo>
                  <a:pt x="453769" y="1716151"/>
                </a:lnTo>
                <a:lnTo>
                  <a:pt x="479169" y="1659508"/>
                </a:lnTo>
                <a:lnTo>
                  <a:pt x="507109" y="1602358"/>
                </a:lnTo>
                <a:lnTo>
                  <a:pt x="539367" y="1543557"/>
                </a:lnTo>
                <a:lnTo>
                  <a:pt x="578229" y="1480692"/>
                </a:lnTo>
                <a:lnTo>
                  <a:pt x="599692" y="1448053"/>
                </a:lnTo>
                <a:lnTo>
                  <a:pt x="622298" y="1414779"/>
                </a:lnTo>
                <a:lnTo>
                  <a:pt x="645920" y="1380870"/>
                </a:lnTo>
                <a:lnTo>
                  <a:pt x="670812" y="1346327"/>
                </a:lnTo>
                <a:lnTo>
                  <a:pt x="696593" y="1311402"/>
                </a:lnTo>
                <a:lnTo>
                  <a:pt x="723009" y="1276095"/>
                </a:lnTo>
                <a:lnTo>
                  <a:pt x="750060" y="1240663"/>
                </a:lnTo>
                <a:lnTo>
                  <a:pt x="777746" y="1204848"/>
                </a:lnTo>
                <a:lnTo>
                  <a:pt x="834261" y="1132839"/>
                </a:lnTo>
                <a:lnTo>
                  <a:pt x="891665" y="1060830"/>
                </a:lnTo>
                <a:lnTo>
                  <a:pt x="1033397" y="884173"/>
                </a:lnTo>
                <a:lnTo>
                  <a:pt x="1060448" y="850010"/>
                </a:lnTo>
                <a:lnTo>
                  <a:pt x="1086864" y="816355"/>
                </a:lnTo>
                <a:lnTo>
                  <a:pt x="1112645" y="783208"/>
                </a:lnTo>
                <a:lnTo>
                  <a:pt x="1137537" y="750696"/>
                </a:lnTo>
                <a:lnTo>
                  <a:pt x="1161540" y="718819"/>
                </a:lnTo>
                <a:lnTo>
                  <a:pt x="1184273" y="687704"/>
                </a:lnTo>
                <a:lnTo>
                  <a:pt x="1226564" y="627760"/>
                </a:lnTo>
                <a:lnTo>
                  <a:pt x="1263267" y="571118"/>
                </a:lnTo>
                <a:lnTo>
                  <a:pt x="1292985" y="519810"/>
                </a:lnTo>
                <a:lnTo>
                  <a:pt x="1318639" y="471804"/>
                </a:lnTo>
                <a:lnTo>
                  <a:pt x="1340737" y="426719"/>
                </a:lnTo>
                <a:lnTo>
                  <a:pt x="1359660" y="383920"/>
                </a:lnTo>
                <a:lnTo>
                  <a:pt x="1375662" y="343534"/>
                </a:lnTo>
                <a:lnTo>
                  <a:pt x="1388743" y="305180"/>
                </a:lnTo>
                <a:lnTo>
                  <a:pt x="1403983" y="250189"/>
                </a:lnTo>
                <a:lnTo>
                  <a:pt x="1415667" y="184150"/>
                </a:lnTo>
                <a:lnTo>
                  <a:pt x="1419985" y="124205"/>
                </a:lnTo>
                <a:lnTo>
                  <a:pt x="1419985" y="96900"/>
                </a:lnTo>
                <a:lnTo>
                  <a:pt x="1418969" y="70612"/>
                </a:lnTo>
                <a:lnTo>
                  <a:pt x="1417191" y="45212"/>
                </a:lnTo>
                <a:lnTo>
                  <a:pt x="1412619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962144" y="1267967"/>
            <a:ext cx="1594103" cy="287426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553455" y="2493264"/>
            <a:ext cx="94487" cy="9143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009515" y="1291589"/>
            <a:ext cx="1302513" cy="2442337"/>
          </a:xfrm>
          <a:custGeom>
            <a:avLst/>
            <a:gdLst/>
            <a:ahLst/>
            <a:cxnLst/>
            <a:rect l="l" t="t" r="r" b="b"/>
            <a:pathLst>
              <a:path w="1302513" h="2442337">
                <a:moveTo>
                  <a:pt x="1005226" y="2116569"/>
                </a:moveTo>
                <a:lnTo>
                  <a:pt x="968741" y="2130530"/>
                </a:lnTo>
                <a:lnTo>
                  <a:pt x="961303" y="2152790"/>
                </a:lnTo>
                <a:lnTo>
                  <a:pt x="963045" y="2164550"/>
                </a:lnTo>
                <a:lnTo>
                  <a:pt x="968629" y="2175510"/>
                </a:lnTo>
                <a:lnTo>
                  <a:pt x="1162685" y="2442337"/>
                </a:lnTo>
                <a:lnTo>
                  <a:pt x="1195171" y="2370963"/>
                </a:lnTo>
                <a:lnTo>
                  <a:pt x="1117219" y="2370963"/>
                </a:lnTo>
                <a:lnTo>
                  <a:pt x="1114298" y="2342007"/>
                </a:lnTo>
                <a:lnTo>
                  <a:pt x="1108456" y="2290064"/>
                </a:lnTo>
                <a:lnTo>
                  <a:pt x="1102106" y="2238121"/>
                </a:lnTo>
                <a:lnTo>
                  <a:pt x="1024249" y="2124253"/>
                </a:lnTo>
                <a:lnTo>
                  <a:pt x="1015465" y="2118932"/>
                </a:lnTo>
                <a:lnTo>
                  <a:pt x="1005226" y="2116569"/>
                </a:lnTo>
                <a:close/>
              </a:path>
              <a:path w="1302513" h="2442337">
                <a:moveTo>
                  <a:pt x="1100795" y="2228671"/>
                </a:moveTo>
                <a:lnTo>
                  <a:pt x="1102106" y="2238121"/>
                </a:lnTo>
                <a:lnTo>
                  <a:pt x="1108456" y="2290064"/>
                </a:lnTo>
                <a:lnTo>
                  <a:pt x="1114298" y="2342007"/>
                </a:lnTo>
                <a:lnTo>
                  <a:pt x="1117219" y="2370963"/>
                </a:lnTo>
                <a:lnTo>
                  <a:pt x="1193038" y="2363343"/>
                </a:lnTo>
                <a:lnTo>
                  <a:pt x="1191813" y="2351405"/>
                </a:lnTo>
                <a:lnTo>
                  <a:pt x="1120394" y="2351405"/>
                </a:lnTo>
                <a:lnTo>
                  <a:pt x="1147342" y="2292168"/>
                </a:lnTo>
                <a:lnTo>
                  <a:pt x="1100795" y="2228671"/>
                </a:lnTo>
                <a:close/>
              </a:path>
              <a:path w="1302513" h="2442337">
                <a:moveTo>
                  <a:pt x="1269781" y="2088494"/>
                </a:moveTo>
                <a:lnTo>
                  <a:pt x="1229995" y="2110486"/>
                </a:lnTo>
                <a:lnTo>
                  <a:pt x="1177327" y="2226257"/>
                </a:lnTo>
                <a:lnTo>
                  <a:pt x="1177648" y="2228671"/>
                </a:lnTo>
                <a:lnTo>
                  <a:pt x="1184148" y="2280793"/>
                </a:lnTo>
                <a:lnTo>
                  <a:pt x="1189989" y="2333625"/>
                </a:lnTo>
                <a:lnTo>
                  <a:pt x="1193038" y="2363343"/>
                </a:lnTo>
                <a:lnTo>
                  <a:pt x="1117219" y="2370963"/>
                </a:lnTo>
                <a:lnTo>
                  <a:pt x="1195171" y="2370963"/>
                </a:lnTo>
                <a:lnTo>
                  <a:pt x="1299337" y="2142109"/>
                </a:lnTo>
                <a:lnTo>
                  <a:pt x="1301597" y="2135672"/>
                </a:lnTo>
                <a:lnTo>
                  <a:pt x="1302513" y="2125023"/>
                </a:lnTo>
                <a:lnTo>
                  <a:pt x="1299927" y="2114501"/>
                </a:lnTo>
                <a:lnTo>
                  <a:pt x="1293700" y="2104585"/>
                </a:lnTo>
                <a:lnTo>
                  <a:pt x="1283697" y="2095756"/>
                </a:lnTo>
                <a:lnTo>
                  <a:pt x="1269781" y="2088494"/>
                </a:lnTo>
                <a:close/>
              </a:path>
              <a:path w="1302513" h="2442337">
                <a:moveTo>
                  <a:pt x="1147342" y="2292168"/>
                </a:moveTo>
                <a:lnTo>
                  <a:pt x="1120394" y="2351405"/>
                </a:lnTo>
                <a:lnTo>
                  <a:pt x="1185926" y="2344801"/>
                </a:lnTo>
                <a:lnTo>
                  <a:pt x="1147342" y="2292168"/>
                </a:lnTo>
                <a:close/>
              </a:path>
              <a:path w="1302513" h="2442337">
                <a:moveTo>
                  <a:pt x="1177327" y="2226257"/>
                </a:moveTo>
                <a:lnTo>
                  <a:pt x="1147342" y="2292168"/>
                </a:lnTo>
                <a:lnTo>
                  <a:pt x="1185926" y="2344801"/>
                </a:lnTo>
                <a:lnTo>
                  <a:pt x="1120394" y="2351405"/>
                </a:lnTo>
                <a:lnTo>
                  <a:pt x="1191813" y="2351405"/>
                </a:lnTo>
                <a:lnTo>
                  <a:pt x="1189989" y="2333625"/>
                </a:lnTo>
                <a:lnTo>
                  <a:pt x="1184148" y="2280793"/>
                </a:lnTo>
                <a:lnTo>
                  <a:pt x="1177544" y="2227834"/>
                </a:lnTo>
                <a:lnTo>
                  <a:pt x="1177327" y="2226257"/>
                </a:lnTo>
                <a:close/>
              </a:path>
              <a:path w="1302513" h="2442337">
                <a:moveTo>
                  <a:pt x="7112" y="0"/>
                </a:moveTo>
                <a:lnTo>
                  <a:pt x="2667" y="45338"/>
                </a:lnTo>
                <a:lnTo>
                  <a:pt x="888" y="69596"/>
                </a:lnTo>
                <a:lnTo>
                  <a:pt x="0" y="94487"/>
                </a:lnTo>
                <a:lnTo>
                  <a:pt x="0" y="120523"/>
                </a:lnTo>
                <a:lnTo>
                  <a:pt x="4063" y="176657"/>
                </a:lnTo>
                <a:lnTo>
                  <a:pt x="15239" y="238887"/>
                </a:lnTo>
                <a:lnTo>
                  <a:pt x="29463" y="290449"/>
                </a:lnTo>
                <a:lnTo>
                  <a:pt x="42163" y="327279"/>
                </a:lnTo>
                <a:lnTo>
                  <a:pt x="57404" y="365887"/>
                </a:lnTo>
                <a:lnTo>
                  <a:pt x="75692" y="407288"/>
                </a:lnTo>
                <a:lnTo>
                  <a:pt x="97282" y="451104"/>
                </a:lnTo>
                <a:lnTo>
                  <a:pt x="122300" y="497839"/>
                </a:lnTo>
                <a:lnTo>
                  <a:pt x="151384" y="547877"/>
                </a:lnTo>
                <a:lnTo>
                  <a:pt x="187071" y="602996"/>
                </a:lnTo>
                <a:lnTo>
                  <a:pt x="228473" y="661797"/>
                </a:lnTo>
                <a:lnTo>
                  <a:pt x="251079" y="692658"/>
                </a:lnTo>
                <a:lnTo>
                  <a:pt x="274827" y="724154"/>
                </a:lnTo>
                <a:lnTo>
                  <a:pt x="299465" y="756412"/>
                </a:lnTo>
                <a:lnTo>
                  <a:pt x="351409" y="822833"/>
                </a:lnTo>
                <a:lnTo>
                  <a:pt x="378333" y="856869"/>
                </a:lnTo>
                <a:lnTo>
                  <a:pt x="577469" y="1105408"/>
                </a:lnTo>
                <a:lnTo>
                  <a:pt x="634111" y="1177671"/>
                </a:lnTo>
                <a:lnTo>
                  <a:pt x="661924" y="1213612"/>
                </a:lnTo>
                <a:lnTo>
                  <a:pt x="689229" y="1249299"/>
                </a:lnTo>
                <a:lnTo>
                  <a:pt x="715772" y="1284859"/>
                </a:lnTo>
                <a:lnTo>
                  <a:pt x="741680" y="1320038"/>
                </a:lnTo>
                <a:lnTo>
                  <a:pt x="766826" y="1354963"/>
                </a:lnTo>
                <a:lnTo>
                  <a:pt x="790829" y="1389126"/>
                </a:lnTo>
                <a:lnTo>
                  <a:pt x="813688" y="1422908"/>
                </a:lnTo>
                <a:lnTo>
                  <a:pt x="835406" y="1456055"/>
                </a:lnTo>
                <a:lnTo>
                  <a:pt x="855980" y="1488567"/>
                </a:lnTo>
                <a:lnTo>
                  <a:pt x="892429" y="1550924"/>
                </a:lnTo>
                <a:lnTo>
                  <a:pt x="923036" y="1610106"/>
                </a:lnTo>
                <a:lnTo>
                  <a:pt x="950468" y="1668526"/>
                </a:lnTo>
                <a:lnTo>
                  <a:pt x="974851" y="1725802"/>
                </a:lnTo>
                <a:lnTo>
                  <a:pt x="996696" y="1782318"/>
                </a:lnTo>
                <a:lnTo>
                  <a:pt x="1015873" y="1837944"/>
                </a:lnTo>
                <a:lnTo>
                  <a:pt x="1040764" y="1920494"/>
                </a:lnTo>
                <a:lnTo>
                  <a:pt x="1054735" y="1974342"/>
                </a:lnTo>
                <a:lnTo>
                  <a:pt x="1066927" y="2027936"/>
                </a:lnTo>
                <a:lnTo>
                  <a:pt x="1077595" y="2080895"/>
                </a:lnTo>
                <a:lnTo>
                  <a:pt x="1086865" y="2133600"/>
                </a:lnTo>
                <a:lnTo>
                  <a:pt x="1094867" y="2185924"/>
                </a:lnTo>
                <a:lnTo>
                  <a:pt x="1100795" y="2228671"/>
                </a:lnTo>
                <a:lnTo>
                  <a:pt x="1147342" y="2292168"/>
                </a:lnTo>
                <a:lnTo>
                  <a:pt x="1177327" y="2226257"/>
                </a:lnTo>
                <a:lnTo>
                  <a:pt x="1170177" y="2174240"/>
                </a:lnTo>
                <a:lnTo>
                  <a:pt x="1161923" y="2120265"/>
                </a:lnTo>
                <a:lnTo>
                  <a:pt x="1152271" y="2065909"/>
                </a:lnTo>
                <a:lnTo>
                  <a:pt x="1141222" y="2010918"/>
                </a:lnTo>
                <a:lnTo>
                  <a:pt x="1128522" y="1955292"/>
                </a:lnTo>
                <a:lnTo>
                  <a:pt x="1113917" y="1899031"/>
                </a:lnTo>
                <a:lnTo>
                  <a:pt x="1097280" y="1842389"/>
                </a:lnTo>
                <a:lnTo>
                  <a:pt x="1078357" y="1784604"/>
                </a:lnTo>
                <a:lnTo>
                  <a:pt x="1056894" y="1726184"/>
                </a:lnTo>
                <a:lnTo>
                  <a:pt x="1032763" y="1666748"/>
                </a:lnTo>
                <a:lnTo>
                  <a:pt x="1005839" y="1606550"/>
                </a:lnTo>
                <a:lnTo>
                  <a:pt x="975613" y="1544955"/>
                </a:lnTo>
                <a:lnTo>
                  <a:pt x="940308" y="1480947"/>
                </a:lnTo>
                <a:lnTo>
                  <a:pt x="920369" y="1447800"/>
                </a:lnTo>
                <a:lnTo>
                  <a:pt x="899160" y="1414399"/>
                </a:lnTo>
                <a:lnTo>
                  <a:pt x="876681" y="1380109"/>
                </a:lnTo>
                <a:lnTo>
                  <a:pt x="853186" y="1345438"/>
                </a:lnTo>
                <a:lnTo>
                  <a:pt x="828548" y="1310386"/>
                </a:lnTo>
                <a:lnTo>
                  <a:pt x="803021" y="1274952"/>
                </a:lnTo>
                <a:lnTo>
                  <a:pt x="776732" y="1239265"/>
                </a:lnTo>
                <a:lnTo>
                  <a:pt x="749808" y="1203198"/>
                </a:lnTo>
                <a:lnTo>
                  <a:pt x="722122" y="1166876"/>
                </a:lnTo>
                <a:lnTo>
                  <a:pt x="694055" y="1130681"/>
                </a:lnTo>
                <a:lnTo>
                  <a:pt x="636905" y="1057910"/>
                </a:lnTo>
                <a:lnTo>
                  <a:pt x="438023" y="809498"/>
                </a:lnTo>
                <a:lnTo>
                  <a:pt x="385190" y="742442"/>
                </a:lnTo>
                <a:lnTo>
                  <a:pt x="360045" y="710057"/>
                </a:lnTo>
                <a:lnTo>
                  <a:pt x="335661" y="678307"/>
                </a:lnTo>
                <a:lnTo>
                  <a:pt x="312547" y="647573"/>
                </a:lnTo>
                <a:lnTo>
                  <a:pt x="269875" y="588645"/>
                </a:lnTo>
                <a:lnTo>
                  <a:pt x="232918" y="534162"/>
                </a:lnTo>
                <a:lnTo>
                  <a:pt x="202437" y="484759"/>
                </a:lnTo>
                <a:lnTo>
                  <a:pt x="176784" y="438658"/>
                </a:lnTo>
                <a:lnTo>
                  <a:pt x="154812" y="395859"/>
                </a:lnTo>
                <a:lnTo>
                  <a:pt x="136144" y="356108"/>
                </a:lnTo>
                <a:lnTo>
                  <a:pt x="120523" y="319024"/>
                </a:lnTo>
                <a:lnTo>
                  <a:pt x="102362" y="268477"/>
                </a:lnTo>
                <a:lnTo>
                  <a:pt x="89788" y="223265"/>
                </a:lnTo>
                <a:lnTo>
                  <a:pt x="79883" y="169163"/>
                </a:lnTo>
                <a:lnTo>
                  <a:pt x="76200" y="120523"/>
                </a:lnTo>
                <a:lnTo>
                  <a:pt x="76294" y="94487"/>
                </a:lnTo>
                <a:lnTo>
                  <a:pt x="76962" y="74802"/>
                </a:lnTo>
                <a:lnTo>
                  <a:pt x="78486" y="52832"/>
                </a:lnTo>
                <a:lnTo>
                  <a:pt x="82931" y="7620"/>
                </a:lnTo>
                <a:lnTo>
                  <a:pt x="7112" y="0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172200" y="2457450"/>
            <a:ext cx="285750" cy="285750"/>
          </a:xfrm>
          <a:custGeom>
            <a:avLst/>
            <a:gdLst/>
            <a:ahLst/>
            <a:cxnLst/>
            <a:rect l="l" t="t" r="r" b="b"/>
            <a:pathLst>
              <a:path w="285750" h="285750">
                <a:moveTo>
                  <a:pt x="0" y="285750"/>
                </a:moveTo>
                <a:lnTo>
                  <a:pt x="285750" y="285750"/>
                </a:lnTo>
                <a:lnTo>
                  <a:pt x="285750" y="0"/>
                </a:lnTo>
                <a:lnTo>
                  <a:pt x="0" y="0"/>
                </a:lnTo>
                <a:lnTo>
                  <a:pt x="0" y="285750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457950" y="2362200"/>
            <a:ext cx="95250" cy="381000"/>
          </a:xfrm>
          <a:custGeom>
            <a:avLst/>
            <a:gdLst/>
            <a:ahLst/>
            <a:cxnLst/>
            <a:rect l="l" t="t" r="r" b="b"/>
            <a:pathLst>
              <a:path w="95250" h="381000">
                <a:moveTo>
                  <a:pt x="95250" y="0"/>
                </a:moveTo>
                <a:lnTo>
                  <a:pt x="0" y="95250"/>
                </a:lnTo>
                <a:lnTo>
                  <a:pt x="0" y="381000"/>
                </a:lnTo>
                <a:lnTo>
                  <a:pt x="95250" y="285750"/>
                </a:lnTo>
                <a:lnTo>
                  <a:pt x="95250" y="0"/>
                </a:lnTo>
                <a:close/>
              </a:path>
            </a:pathLst>
          </a:custGeom>
          <a:solidFill>
            <a:srgbClr val="7C954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172200" y="2362200"/>
            <a:ext cx="381000" cy="95250"/>
          </a:xfrm>
          <a:custGeom>
            <a:avLst/>
            <a:gdLst/>
            <a:ahLst/>
            <a:cxnLst/>
            <a:rect l="l" t="t" r="r" b="b"/>
            <a:pathLst>
              <a:path w="381000" h="95250">
                <a:moveTo>
                  <a:pt x="381000" y="0"/>
                </a:moveTo>
                <a:lnTo>
                  <a:pt x="95250" y="0"/>
                </a:lnTo>
                <a:lnTo>
                  <a:pt x="0" y="95250"/>
                </a:lnTo>
                <a:lnTo>
                  <a:pt x="285750" y="95250"/>
                </a:lnTo>
                <a:lnTo>
                  <a:pt x="381000" y="0"/>
                </a:lnTo>
                <a:close/>
              </a:path>
            </a:pathLst>
          </a:custGeom>
          <a:solidFill>
            <a:srgbClr val="AEC77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172200" y="23622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0" y="95250"/>
                </a:moveTo>
                <a:lnTo>
                  <a:pt x="95250" y="0"/>
                </a:lnTo>
                <a:lnTo>
                  <a:pt x="381000" y="0"/>
                </a:lnTo>
                <a:lnTo>
                  <a:pt x="381000" y="285750"/>
                </a:lnTo>
                <a:lnTo>
                  <a:pt x="285750" y="381000"/>
                </a:lnTo>
                <a:lnTo>
                  <a:pt x="0" y="381000"/>
                </a:lnTo>
                <a:lnTo>
                  <a:pt x="0" y="95250"/>
                </a:lnTo>
                <a:close/>
              </a:path>
            </a:pathLst>
          </a:custGeom>
          <a:ln w="25400">
            <a:solidFill>
              <a:srgbClr val="70883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172200" y="2362200"/>
            <a:ext cx="381000" cy="95250"/>
          </a:xfrm>
          <a:custGeom>
            <a:avLst/>
            <a:gdLst/>
            <a:ahLst/>
            <a:cxnLst/>
            <a:rect l="l" t="t" r="r" b="b"/>
            <a:pathLst>
              <a:path w="381000" h="95250">
                <a:moveTo>
                  <a:pt x="0" y="95250"/>
                </a:moveTo>
                <a:lnTo>
                  <a:pt x="285750" y="95250"/>
                </a:lnTo>
                <a:lnTo>
                  <a:pt x="381000" y="0"/>
                </a:lnTo>
              </a:path>
            </a:pathLst>
          </a:custGeom>
          <a:ln w="25400">
            <a:solidFill>
              <a:srgbClr val="70883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457950" y="2457450"/>
            <a:ext cx="0" cy="285750"/>
          </a:xfrm>
          <a:custGeom>
            <a:avLst/>
            <a:gdLst/>
            <a:ahLst/>
            <a:cxnLst/>
            <a:rect l="l" t="t" r="r" b="b"/>
            <a:pathLst>
              <a:path h="285750">
                <a:moveTo>
                  <a:pt x="0" y="0"/>
                </a:moveTo>
                <a:lnTo>
                  <a:pt x="0" y="285750"/>
                </a:lnTo>
              </a:path>
            </a:pathLst>
          </a:custGeom>
          <a:ln w="25400">
            <a:solidFill>
              <a:srgbClr val="70883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712976" y="2474976"/>
            <a:ext cx="1048512" cy="1048512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752600" y="2514600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0"/>
                </a:moveTo>
                <a:lnTo>
                  <a:pt x="383046" y="5984"/>
                </a:lnTo>
                <a:lnTo>
                  <a:pt x="312700" y="23311"/>
                </a:lnTo>
                <a:lnTo>
                  <a:pt x="247102" y="51037"/>
                </a:lnTo>
                <a:lnTo>
                  <a:pt x="187195" y="88221"/>
                </a:lnTo>
                <a:lnTo>
                  <a:pt x="133921" y="133921"/>
                </a:lnTo>
                <a:lnTo>
                  <a:pt x="88221" y="187195"/>
                </a:lnTo>
                <a:lnTo>
                  <a:pt x="51037" y="247102"/>
                </a:lnTo>
                <a:lnTo>
                  <a:pt x="23311" y="312700"/>
                </a:lnTo>
                <a:lnTo>
                  <a:pt x="5984" y="383046"/>
                </a:lnTo>
                <a:lnTo>
                  <a:pt x="0" y="457200"/>
                </a:lnTo>
                <a:lnTo>
                  <a:pt x="1515" y="494693"/>
                </a:lnTo>
                <a:lnTo>
                  <a:pt x="13289" y="567061"/>
                </a:lnTo>
                <a:lnTo>
                  <a:pt x="35933" y="635150"/>
                </a:lnTo>
                <a:lnTo>
                  <a:pt x="68505" y="698020"/>
                </a:lnTo>
                <a:lnTo>
                  <a:pt x="110065" y="754729"/>
                </a:lnTo>
                <a:lnTo>
                  <a:pt x="159670" y="804334"/>
                </a:lnTo>
                <a:lnTo>
                  <a:pt x="216379" y="845894"/>
                </a:lnTo>
                <a:lnTo>
                  <a:pt x="279249" y="878466"/>
                </a:lnTo>
                <a:lnTo>
                  <a:pt x="347338" y="901110"/>
                </a:lnTo>
                <a:lnTo>
                  <a:pt x="419706" y="912884"/>
                </a:lnTo>
                <a:lnTo>
                  <a:pt x="457200" y="914400"/>
                </a:lnTo>
                <a:lnTo>
                  <a:pt x="494693" y="912884"/>
                </a:lnTo>
                <a:lnTo>
                  <a:pt x="567061" y="901110"/>
                </a:lnTo>
                <a:lnTo>
                  <a:pt x="635150" y="878466"/>
                </a:lnTo>
                <a:lnTo>
                  <a:pt x="698020" y="845894"/>
                </a:lnTo>
                <a:lnTo>
                  <a:pt x="754729" y="804334"/>
                </a:lnTo>
                <a:lnTo>
                  <a:pt x="804334" y="754729"/>
                </a:lnTo>
                <a:lnTo>
                  <a:pt x="845894" y="698020"/>
                </a:lnTo>
                <a:lnTo>
                  <a:pt x="878466" y="635150"/>
                </a:lnTo>
                <a:lnTo>
                  <a:pt x="901110" y="567061"/>
                </a:lnTo>
                <a:lnTo>
                  <a:pt x="912884" y="494693"/>
                </a:lnTo>
                <a:lnTo>
                  <a:pt x="914400" y="457200"/>
                </a:lnTo>
                <a:lnTo>
                  <a:pt x="912884" y="419706"/>
                </a:lnTo>
                <a:lnTo>
                  <a:pt x="901110" y="347338"/>
                </a:lnTo>
                <a:lnTo>
                  <a:pt x="878466" y="279249"/>
                </a:lnTo>
                <a:lnTo>
                  <a:pt x="845894" y="216379"/>
                </a:lnTo>
                <a:lnTo>
                  <a:pt x="804334" y="159670"/>
                </a:lnTo>
                <a:lnTo>
                  <a:pt x="754729" y="110065"/>
                </a:lnTo>
                <a:lnTo>
                  <a:pt x="698020" y="68505"/>
                </a:lnTo>
                <a:lnTo>
                  <a:pt x="635150" y="35933"/>
                </a:lnTo>
                <a:lnTo>
                  <a:pt x="567061" y="13289"/>
                </a:lnTo>
                <a:lnTo>
                  <a:pt x="494693" y="1515"/>
                </a:lnTo>
                <a:lnTo>
                  <a:pt x="4572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752600" y="2514600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0" y="457200"/>
                </a:moveTo>
                <a:lnTo>
                  <a:pt x="5984" y="383046"/>
                </a:lnTo>
                <a:lnTo>
                  <a:pt x="23311" y="312700"/>
                </a:lnTo>
                <a:lnTo>
                  <a:pt x="51037" y="247102"/>
                </a:lnTo>
                <a:lnTo>
                  <a:pt x="88221" y="187195"/>
                </a:lnTo>
                <a:lnTo>
                  <a:pt x="133921" y="133921"/>
                </a:lnTo>
                <a:lnTo>
                  <a:pt x="187195" y="88221"/>
                </a:lnTo>
                <a:lnTo>
                  <a:pt x="247102" y="51037"/>
                </a:lnTo>
                <a:lnTo>
                  <a:pt x="312700" y="23311"/>
                </a:lnTo>
                <a:lnTo>
                  <a:pt x="383046" y="5984"/>
                </a:lnTo>
                <a:lnTo>
                  <a:pt x="457200" y="0"/>
                </a:lnTo>
                <a:lnTo>
                  <a:pt x="494693" y="1515"/>
                </a:lnTo>
                <a:lnTo>
                  <a:pt x="531353" y="5984"/>
                </a:lnTo>
                <a:lnTo>
                  <a:pt x="601699" y="23311"/>
                </a:lnTo>
                <a:lnTo>
                  <a:pt x="667297" y="51037"/>
                </a:lnTo>
                <a:lnTo>
                  <a:pt x="727204" y="88221"/>
                </a:lnTo>
                <a:lnTo>
                  <a:pt x="780478" y="133921"/>
                </a:lnTo>
                <a:lnTo>
                  <a:pt x="826178" y="187195"/>
                </a:lnTo>
                <a:lnTo>
                  <a:pt x="863362" y="247102"/>
                </a:lnTo>
                <a:lnTo>
                  <a:pt x="891088" y="312700"/>
                </a:lnTo>
                <a:lnTo>
                  <a:pt x="908415" y="383046"/>
                </a:lnTo>
                <a:lnTo>
                  <a:pt x="914400" y="457200"/>
                </a:lnTo>
                <a:lnTo>
                  <a:pt x="912884" y="494693"/>
                </a:lnTo>
                <a:lnTo>
                  <a:pt x="908415" y="531353"/>
                </a:lnTo>
                <a:lnTo>
                  <a:pt x="891088" y="601699"/>
                </a:lnTo>
                <a:lnTo>
                  <a:pt x="863362" y="667297"/>
                </a:lnTo>
                <a:lnTo>
                  <a:pt x="826178" y="727204"/>
                </a:lnTo>
                <a:lnTo>
                  <a:pt x="780478" y="780478"/>
                </a:lnTo>
                <a:lnTo>
                  <a:pt x="727204" y="826178"/>
                </a:lnTo>
                <a:lnTo>
                  <a:pt x="667297" y="863362"/>
                </a:lnTo>
                <a:lnTo>
                  <a:pt x="601699" y="891088"/>
                </a:lnTo>
                <a:lnTo>
                  <a:pt x="531353" y="908415"/>
                </a:lnTo>
                <a:lnTo>
                  <a:pt x="457200" y="914400"/>
                </a:lnTo>
                <a:lnTo>
                  <a:pt x="419706" y="912884"/>
                </a:lnTo>
                <a:lnTo>
                  <a:pt x="383046" y="908415"/>
                </a:lnTo>
                <a:lnTo>
                  <a:pt x="312700" y="891088"/>
                </a:lnTo>
                <a:lnTo>
                  <a:pt x="247102" y="863362"/>
                </a:lnTo>
                <a:lnTo>
                  <a:pt x="187195" y="826178"/>
                </a:lnTo>
                <a:lnTo>
                  <a:pt x="133921" y="780478"/>
                </a:lnTo>
                <a:lnTo>
                  <a:pt x="88221" y="727204"/>
                </a:lnTo>
                <a:lnTo>
                  <a:pt x="51037" y="667297"/>
                </a:lnTo>
                <a:lnTo>
                  <a:pt x="23311" y="601699"/>
                </a:lnTo>
                <a:lnTo>
                  <a:pt x="5984" y="531353"/>
                </a:lnTo>
                <a:lnTo>
                  <a:pt x="0" y="45720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407539" y="2815970"/>
            <a:ext cx="128433" cy="405764"/>
          </a:xfrm>
          <a:custGeom>
            <a:avLst/>
            <a:gdLst/>
            <a:ahLst/>
            <a:cxnLst/>
            <a:rect l="l" t="t" r="r" b="b"/>
            <a:pathLst>
              <a:path w="128433" h="405764">
                <a:moveTo>
                  <a:pt x="92963" y="0"/>
                </a:moveTo>
                <a:lnTo>
                  <a:pt x="111120" y="42777"/>
                </a:lnTo>
                <a:lnTo>
                  <a:pt x="122785" y="86785"/>
                </a:lnTo>
                <a:lnTo>
                  <a:pt x="128106" y="131378"/>
                </a:lnTo>
                <a:lnTo>
                  <a:pt x="128433" y="153693"/>
                </a:lnTo>
                <a:lnTo>
                  <a:pt x="127229" y="175912"/>
                </a:lnTo>
                <a:lnTo>
                  <a:pt x="120300" y="219741"/>
                </a:lnTo>
                <a:lnTo>
                  <a:pt x="107466" y="262222"/>
                </a:lnTo>
                <a:lnTo>
                  <a:pt x="88872" y="302709"/>
                </a:lnTo>
                <a:lnTo>
                  <a:pt x="64666" y="340559"/>
                </a:lnTo>
                <a:lnTo>
                  <a:pt x="34993" y="375125"/>
                </a:lnTo>
                <a:lnTo>
                  <a:pt x="18152" y="390976"/>
                </a:lnTo>
                <a:lnTo>
                  <a:pt x="0" y="405764"/>
                </a:lnTo>
              </a:path>
            </a:pathLst>
          </a:custGeom>
          <a:ln w="203200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164079" y="2639667"/>
            <a:ext cx="345313" cy="195099"/>
          </a:xfrm>
          <a:custGeom>
            <a:avLst/>
            <a:gdLst/>
            <a:ahLst/>
            <a:cxnLst/>
            <a:rect l="l" t="t" r="r" b="b"/>
            <a:pathLst>
              <a:path w="345313" h="195099">
                <a:moveTo>
                  <a:pt x="0" y="3583"/>
                </a:moveTo>
                <a:lnTo>
                  <a:pt x="21738" y="1055"/>
                </a:lnTo>
                <a:lnTo>
                  <a:pt x="43365" y="0"/>
                </a:lnTo>
                <a:lnTo>
                  <a:pt x="64821" y="385"/>
                </a:lnTo>
                <a:lnTo>
                  <a:pt x="106979" y="5343"/>
                </a:lnTo>
                <a:lnTo>
                  <a:pt x="147733" y="15665"/>
                </a:lnTo>
                <a:lnTo>
                  <a:pt x="186604" y="31083"/>
                </a:lnTo>
                <a:lnTo>
                  <a:pt x="223113" y="51331"/>
                </a:lnTo>
                <a:lnTo>
                  <a:pt x="256779" y="76145"/>
                </a:lnTo>
                <a:lnTo>
                  <a:pt x="287125" y="105257"/>
                </a:lnTo>
                <a:lnTo>
                  <a:pt x="313670" y="138402"/>
                </a:lnTo>
                <a:lnTo>
                  <a:pt x="335935" y="175314"/>
                </a:lnTo>
                <a:lnTo>
                  <a:pt x="345313" y="195099"/>
                </a:lnTo>
              </a:path>
            </a:pathLst>
          </a:custGeom>
          <a:ln w="203200">
            <a:solidFill>
              <a:srgbClr val="FFFF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888322" y="2639567"/>
            <a:ext cx="326303" cy="582168"/>
          </a:xfrm>
          <a:custGeom>
            <a:avLst/>
            <a:gdLst/>
            <a:ahLst/>
            <a:cxnLst/>
            <a:rect l="l" t="t" r="r" b="b"/>
            <a:pathLst>
              <a:path w="326303" h="582168">
                <a:moveTo>
                  <a:pt x="128564" y="582168"/>
                </a:moveTo>
                <a:lnTo>
                  <a:pt x="89198" y="547119"/>
                </a:lnTo>
                <a:lnTo>
                  <a:pt x="56835" y="507288"/>
                </a:lnTo>
                <a:lnTo>
                  <a:pt x="31603" y="463610"/>
                </a:lnTo>
                <a:lnTo>
                  <a:pt x="13634" y="417017"/>
                </a:lnTo>
                <a:lnTo>
                  <a:pt x="3056" y="368442"/>
                </a:lnTo>
                <a:lnTo>
                  <a:pt x="0" y="318820"/>
                </a:lnTo>
                <a:lnTo>
                  <a:pt x="1332" y="293908"/>
                </a:lnTo>
                <a:lnTo>
                  <a:pt x="9799" y="244465"/>
                </a:lnTo>
                <a:lnTo>
                  <a:pt x="26111" y="196307"/>
                </a:lnTo>
                <a:lnTo>
                  <a:pt x="50398" y="150369"/>
                </a:lnTo>
                <a:lnTo>
                  <a:pt x="75089" y="116549"/>
                </a:lnTo>
                <a:lnTo>
                  <a:pt x="106563" y="83775"/>
                </a:lnTo>
                <a:lnTo>
                  <a:pt x="141963" y="55959"/>
                </a:lnTo>
                <a:lnTo>
                  <a:pt x="180698" y="33401"/>
                </a:lnTo>
                <a:lnTo>
                  <a:pt x="222176" y="16397"/>
                </a:lnTo>
                <a:lnTo>
                  <a:pt x="265805" y="5246"/>
                </a:lnTo>
                <a:lnTo>
                  <a:pt x="310995" y="247"/>
                </a:lnTo>
                <a:lnTo>
                  <a:pt x="326303" y="0"/>
                </a:lnTo>
              </a:path>
            </a:pathLst>
          </a:custGeom>
          <a:ln w="203200">
            <a:solidFill>
              <a:srgbClr val="92D05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072639" y="2639567"/>
            <a:ext cx="365760" cy="505967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117103" y="2661411"/>
            <a:ext cx="276846" cy="416738"/>
          </a:xfrm>
          <a:custGeom>
            <a:avLst/>
            <a:gdLst/>
            <a:ahLst/>
            <a:cxnLst/>
            <a:rect l="l" t="t" r="r" b="b"/>
            <a:pathLst>
              <a:path w="276846" h="416738">
                <a:moveTo>
                  <a:pt x="114400" y="188142"/>
                </a:moveTo>
                <a:lnTo>
                  <a:pt x="68206" y="198111"/>
                </a:lnTo>
                <a:lnTo>
                  <a:pt x="29325" y="226553"/>
                </a:lnTo>
                <a:lnTo>
                  <a:pt x="8508" y="258822"/>
                </a:lnTo>
                <a:lnTo>
                  <a:pt x="0" y="305423"/>
                </a:lnTo>
                <a:lnTo>
                  <a:pt x="1040" y="317044"/>
                </a:lnTo>
                <a:lnTo>
                  <a:pt x="17272" y="360946"/>
                </a:lnTo>
                <a:lnTo>
                  <a:pt x="51852" y="396781"/>
                </a:lnTo>
                <a:lnTo>
                  <a:pt x="87658" y="413631"/>
                </a:lnTo>
                <a:lnTo>
                  <a:pt x="111965" y="416738"/>
                </a:lnTo>
                <a:lnTo>
                  <a:pt x="124041" y="416323"/>
                </a:lnTo>
                <a:lnTo>
                  <a:pt x="169531" y="402420"/>
                </a:lnTo>
                <a:lnTo>
                  <a:pt x="205820" y="370743"/>
                </a:lnTo>
                <a:lnTo>
                  <a:pt x="224322" y="332903"/>
                </a:lnTo>
                <a:lnTo>
                  <a:pt x="227214" y="318008"/>
                </a:lnTo>
                <a:lnTo>
                  <a:pt x="148957" y="318008"/>
                </a:lnTo>
                <a:lnTo>
                  <a:pt x="79361" y="286892"/>
                </a:lnTo>
                <a:lnTo>
                  <a:pt x="123178" y="188599"/>
                </a:lnTo>
                <a:lnTo>
                  <a:pt x="114400" y="188142"/>
                </a:lnTo>
                <a:close/>
              </a:path>
              <a:path w="276846" h="416738">
                <a:moveTo>
                  <a:pt x="123178" y="188599"/>
                </a:moveTo>
                <a:lnTo>
                  <a:pt x="79361" y="286892"/>
                </a:lnTo>
                <a:lnTo>
                  <a:pt x="148957" y="318008"/>
                </a:lnTo>
                <a:lnTo>
                  <a:pt x="191937" y="221549"/>
                </a:lnTo>
                <a:lnTo>
                  <a:pt x="150301" y="193973"/>
                </a:lnTo>
                <a:lnTo>
                  <a:pt x="123178" y="188599"/>
                </a:lnTo>
                <a:close/>
              </a:path>
              <a:path w="276846" h="416738">
                <a:moveTo>
                  <a:pt x="191937" y="221549"/>
                </a:moveTo>
                <a:lnTo>
                  <a:pt x="148957" y="318008"/>
                </a:lnTo>
                <a:lnTo>
                  <a:pt x="227214" y="318008"/>
                </a:lnTo>
                <a:lnTo>
                  <a:pt x="228115" y="309734"/>
                </a:lnTo>
                <a:lnTo>
                  <a:pt x="228130" y="298135"/>
                </a:lnTo>
                <a:lnTo>
                  <a:pt x="226911" y="286631"/>
                </a:lnTo>
                <a:lnTo>
                  <a:pt x="210013" y="243123"/>
                </a:lnTo>
                <a:lnTo>
                  <a:pt x="191937" y="221549"/>
                </a:lnTo>
                <a:close/>
              </a:path>
              <a:path w="276846" h="416738">
                <a:moveTo>
                  <a:pt x="207250" y="0"/>
                </a:moveTo>
                <a:lnTo>
                  <a:pt x="123178" y="188599"/>
                </a:lnTo>
                <a:lnTo>
                  <a:pt x="126401" y="188767"/>
                </a:lnTo>
                <a:lnTo>
                  <a:pt x="138398" y="190700"/>
                </a:lnTo>
                <a:lnTo>
                  <a:pt x="174622" y="207375"/>
                </a:lnTo>
                <a:lnTo>
                  <a:pt x="191937" y="221549"/>
                </a:lnTo>
                <a:lnTo>
                  <a:pt x="276846" y="30987"/>
                </a:lnTo>
                <a:lnTo>
                  <a:pt x="2072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057400" y="2941320"/>
            <a:ext cx="219456" cy="377951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 txBox="1"/>
          <p:nvPr/>
        </p:nvSpPr>
        <p:spPr>
          <a:xfrm>
            <a:off x="1527175" y="2086102"/>
            <a:ext cx="1404620" cy="3943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400" b="1" spc="-60" dirty="0" smtClean="0">
                <a:latin typeface="Calibri"/>
                <a:cs typeface="Calibri"/>
              </a:rPr>
              <a:t>P</a:t>
            </a:r>
            <a:r>
              <a:rPr sz="2400" b="1" spc="-10" dirty="0" smtClean="0">
                <a:latin typeface="Calibri"/>
                <a:cs typeface="Calibri"/>
              </a:rPr>
              <a:t>a</a:t>
            </a:r>
            <a:r>
              <a:rPr sz="2400" b="1" spc="0" dirty="0" smtClean="0">
                <a:latin typeface="Calibri"/>
                <a:cs typeface="Calibri"/>
              </a:rPr>
              <a:t>c</a:t>
            </a:r>
            <a:r>
              <a:rPr sz="2400" b="1" spc="-75" dirty="0" smtClean="0">
                <a:latin typeface="Calibri"/>
                <a:cs typeface="Calibri"/>
              </a:rPr>
              <a:t>k</a:t>
            </a:r>
            <a:r>
              <a:rPr sz="2400" b="1" spc="-35" dirty="0" smtClean="0">
                <a:latin typeface="Calibri"/>
                <a:cs typeface="Calibri"/>
              </a:rPr>
              <a:t>e</a:t>
            </a:r>
            <a:r>
              <a:rPr sz="2400" b="1" spc="0" dirty="0" smtClean="0">
                <a:latin typeface="Calibri"/>
                <a:cs typeface="Calibri"/>
              </a:rPr>
              <a:t>t</a:t>
            </a:r>
            <a:r>
              <a:rPr sz="2400" b="1" spc="10" dirty="0" smtClean="0">
                <a:latin typeface="Calibri"/>
                <a:cs typeface="Calibri"/>
              </a:rPr>
              <a:t> </a:t>
            </a:r>
            <a:r>
              <a:rPr sz="2400" b="1" spc="-5" dirty="0" smtClean="0">
                <a:latin typeface="Calibri"/>
                <a:cs typeface="Calibri"/>
              </a:rPr>
              <a:t>l</a:t>
            </a:r>
            <a:r>
              <a:rPr sz="2400" b="1" spc="0" dirty="0" smtClean="0">
                <a:latin typeface="Calibri"/>
                <a:cs typeface="Calibri"/>
              </a:rPr>
              <a:t>oss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3048000" y="2914650"/>
            <a:ext cx="285750" cy="285750"/>
          </a:xfrm>
          <a:custGeom>
            <a:avLst/>
            <a:gdLst/>
            <a:ahLst/>
            <a:cxnLst/>
            <a:rect l="l" t="t" r="r" b="b"/>
            <a:pathLst>
              <a:path w="285750" h="285750">
                <a:moveTo>
                  <a:pt x="0" y="285750"/>
                </a:moveTo>
                <a:lnTo>
                  <a:pt x="285750" y="285750"/>
                </a:lnTo>
                <a:lnTo>
                  <a:pt x="285750" y="0"/>
                </a:lnTo>
                <a:lnTo>
                  <a:pt x="0" y="0"/>
                </a:lnTo>
                <a:lnTo>
                  <a:pt x="0" y="285750"/>
                </a:lnTo>
                <a:close/>
              </a:path>
            </a:pathLst>
          </a:custGeom>
          <a:solidFill>
            <a:srgbClr val="4AACC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3333750" y="2819400"/>
            <a:ext cx="95250" cy="381000"/>
          </a:xfrm>
          <a:custGeom>
            <a:avLst/>
            <a:gdLst/>
            <a:ahLst/>
            <a:cxnLst/>
            <a:rect l="l" t="t" r="r" b="b"/>
            <a:pathLst>
              <a:path w="95250" h="381000">
                <a:moveTo>
                  <a:pt x="95250" y="0"/>
                </a:moveTo>
                <a:lnTo>
                  <a:pt x="0" y="95250"/>
                </a:lnTo>
                <a:lnTo>
                  <a:pt x="0" y="381000"/>
                </a:lnTo>
                <a:lnTo>
                  <a:pt x="95250" y="285750"/>
                </a:lnTo>
                <a:lnTo>
                  <a:pt x="95250" y="0"/>
                </a:lnTo>
                <a:close/>
              </a:path>
            </a:pathLst>
          </a:custGeom>
          <a:solidFill>
            <a:srgbClr val="3B899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3048000" y="2819400"/>
            <a:ext cx="381000" cy="95250"/>
          </a:xfrm>
          <a:custGeom>
            <a:avLst/>
            <a:gdLst/>
            <a:ahLst/>
            <a:cxnLst/>
            <a:rect l="l" t="t" r="r" b="b"/>
            <a:pathLst>
              <a:path w="381000" h="95250">
                <a:moveTo>
                  <a:pt x="381000" y="0"/>
                </a:moveTo>
                <a:lnTo>
                  <a:pt x="95250" y="0"/>
                </a:lnTo>
                <a:lnTo>
                  <a:pt x="0" y="95250"/>
                </a:lnTo>
                <a:lnTo>
                  <a:pt x="285750" y="95250"/>
                </a:lnTo>
                <a:lnTo>
                  <a:pt x="381000" y="0"/>
                </a:lnTo>
                <a:close/>
              </a:path>
            </a:pathLst>
          </a:custGeom>
          <a:solidFill>
            <a:srgbClr val="6DBB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3048000" y="28194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0" y="95250"/>
                </a:moveTo>
                <a:lnTo>
                  <a:pt x="95250" y="0"/>
                </a:lnTo>
                <a:lnTo>
                  <a:pt x="381000" y="0"/>
                </a:lnTo>
                <a:lnTo>
                  <a:pt x="381000" y="285750"/>
                </a:lnTo>
                <a:lnTo>
                  <a:pt x="285750" y="381000"/>
                </a:lnTo>
                <a:lnTo>
                  <a:pt x="0" y="381000"/>
                </a:lnTo>
                <a:lnTo>
                  <a:pt x="0" y="95250"/>
                </a:lnTo>
                <a:close/>
              </a:path>
            </a:pathLst>
          </a:custGeom>
          <a:ln w="25400">
            <a:solidFill>
              <a:srgbClr val="357C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3048000" y="2819400"/>
            <a:ext cx="381000" cy="95250"/>
          </a:xfrm>
          <a:custGeom>
            <a:avLst/>
            <a:gdLst/>
            <a:ahLst/>
            <a:cxnLst/>
            <a:rect l="l" t="t" r="r" b="b"/>
            <a:pathLst>
              <a:path w="381000" h="95250">
                <a:moveTo>
                  <a:pt x="0" y="95250"/>
                </a:moveTo>
                <a:lnTo>
                  <a:pt x="285750" y="95250"/>
                </a:lnTo>
                <a:lnTo>
                  <a:pt x="381000" y="0"/>
                </a:lnTo>
              </a:path>
            </a:pathLst>
          </a:custGeom>
          <a:ln w="25400">
            <a:solidFill>
              <a:srgbClr val="357C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333750" y="2914650"/>
            <a:ext cx="0" cy="285750"/>
          </a:xfrm>
          <a:custGeom>
            <a:avLst/>
            <a:gdLst/>
            <a:ahLst/>
            <a:cxnLst/>
            <a:rect l="l" t="t" r="r" b="b"/>
            <a:pathLst>
              <a:path h="285750">
                <a:moveTo>
                  <a:pt x="0" y="0"/>
                </a:moveTo>
                <a:lnTo>
                  <a:pt x="0" y="285750"/>
                </a:lnTo>
              </a:path>
            </a:pathLst>
          </a:custGeom>
          <a:ln w="25400">
            <a:solidFill>
              <a:srgbClr val="357C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914400" y="1981212"/>
            <a:ext cx="563867" cy="563867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 txBox="1"/>
          <p:nvPr/>
        </p:nvSpPr>
        <p:spPr>
          <a:xfrm>
            <a:off x="920902" y="2619502"/>
            <a:ext cx="594995" cy="7600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400" b="1" spc="-15" dirty="0" smtClean="0">
                <a:latin typeface="Calibri"/>
                <a:cs typeface="Calibri"/>
              </a:rPr>
              <a:t>S</a:t>
            </a:r>
            <a:r>
              <a:rPr sz="2400" b="1" spc="-25" dirty="0" smtClean="0">
                <a:latin typeface="Calibri"/>
                <a:cs typeface="Calibri"/>
              </a:rPr>
              <a:t>L</a:t>
            </a:r>
            <a:r>
              <a:rPr sz="2400" b="1" spc="-10" dirty="0" smtClean="0">
                <a:latin typeface="Calibri"/>
                <a:cs typeface="Calibri"/>
              </a:rPr>
              <a:t>A:</a:t>
            </a:r>
            <a:endParaRPr sz="2400">
              <a:latin typeface="Calibri"/>
              <a:cs typeface="Calibri"/>
            </a:endParaRPr>
          </a:p>
          <a:p>
            <a:pPr marL="52069">
              <a:lnSpc>
                <a:spcPct val="100000"/>
              </a:lnSpc>
            </a:pPr>
            <a:r>
              <a:rPr sz="2400" b="1" spc="-15" dirty="0" smtClean="0">
                <a:latin typeface="Calibri"/>
                <a:cs typeface="Calibri"/>
              </a:rPr>
              <a:t>&lt;</a:t>
            </a:r>
            <a:r>
              <a:rPr sz="2400" b="1" spc="-10" dirty="0" smtClean="0">
                <a:latin typeface="Calibri"/>
                <a:cs typeface="Calibri"/>
              </a:rPr>
              <a:t>1</a:t>
            </a:r>
            <a:r>
              <a:rPr sz="2400" b="1" spc="0" dirty="0" smtClean="0">
                <a:latin typeface="Calibri"/>
                <a:cs typeface="Calibri"/>
              </a:rPr>
              <a:t>%</a:t>
            </a:r>
            <a:endParaRPr sz="2400">
              <a:latin typeface="Calibri"/>
              <a:cs typeface="Calibri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533400" y="3814064"/>
          <a:ext cx="8305798" cy="292887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76611"/>
                <a:gridCol w="1294831"/>
                <a:gridCol w="2034356"/>
              </a:tblGrid>
              <a:tr h="474725">
                <a:tc>
                  <a:txBody>
                    <a:bodyPr/>
                    <a:lstStyle/>
                    <a:p>
                      <a:pPr marR="115570" algn="r">
                        <a:lnSpc>
                          <a:spcPct val="100000"/>
                        </a:lnSpc>
                      </a:pPr>
                      <a:r>
                        <a:rPr sz="3000" spc="-10" dirty="0" smtClean="0">
                          <a:latin typeface="Calibri"/>
                          <a:cs typeface="Calibri"/>
                        </a:rPr>
                        <a:t>1</a:t>
                      </a:r>
                      <a:r>
                        <a:rPr sz="3000" spc="0" dirty="0" smtClean="0">
                          <a:latin typeface="Calibri"/>
                          <a:cs typeface="Calibri"/>
                        </a:rPr>
                        <a:t>.</a:t>
                      </a:r>
                      <a:r>
                        <a:rPr sz="3000" spc="-2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3000" spc="0" dirty="0" smtClean="0">
                          <a:latin typeface="Calibri"/>
                          <a:cs typeface="Calibri"/>
                        </a:rPr>
                        <a:t>SLAs</a:t>
                      </a:r>
                      <a:endParaRPr sz="30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5570">
                        <a:lnSpc>
                          <a:spcPct val="100000"/>
                        </a:lnSpc>
                      </a:pPr>
                      <a:r>
                        <a:rPr sz="3000" spc="-10" dirty="0" smtClean="0">
                          <a:latin typeface="Calibri"/>
                          <a:cs typeface="Calibri"/>
                        </a:rPr>
                        <a:t>2</a:t>
                      </a:r>
                      <a:r>
                        <a:rPr sz="3000" spc="0" dirty="0" smtClean="0">
                          <a:latin typeface="Calibri"/>
                          <a:cs typeface="Calibri"/>
                        </a:rPr>
                        <a:t>.</a:t>
                      </a:r>
                      <a:r>
                        <a:rPr sz="3000" spc="-25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3000" spc="5" dirty="0" smtClean="0">
                          <a:latin typeface="Calibri"/>
                          <a:cs typeface="Calibri"/>
                        </a:rPr>
                        <a:t>C</a:t>
                      </a:r>
                      <a:r>
                        <a:rPr sz="3000" spc="0" dirty="0" smtClean="0">
                          <a:latin typeface="Calibri"/>
                          <a:cs typeface="Calibri"/>
                        </a:rPr>
                        <a:t>o</a:t>
                      </a:r>
                      <a:r>
                        <a:rPr sz="3000" spc="-20" dirty="0" smtClean="0">
                          <a:latin typeface="Calibri"/>
                          <a:cs typeface="Calibri"/>
                        </a:rPr>
                        <a:t>s</a:t>
                      </a:r>
                      <a:r>
                        <a:rPr sz="3000" spc="0" dirty="0" smtClean="0">
                          <a:latin typeface="Calibri"/>
                          <a:cs typeface="Calibri"/>
                        </a:rPr>
                        <a:t>t</a:t>
                      </a:r>
                      <a:endParaRPr sz="3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</a:pPr>
                      <a:r>
                        <a:rPr sz="3000" spc="-10" dirty="0" smtClean="0">
                          <a:latin typeface="Calibri"/>
                          <a:cs typeface="Calibri"/>
                        </a:rPr>
                        <a:t>3</a:t>
                      </a:r>
                      <a:r>
                        <a:rPr sz="3000" spc="0" dirty="0" smtClean="0">
                          <a:latin typeface="Calibri"/>
                          <a:cs typeface="Calibri"/>
                        </a:rPr>
                        <a:t>.</a:t>
                      </a:r>
                      <a:r>
                        <a:rPr sz="3000" spc="-25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3000" spc="0" dirty="0" smtClean="0">
                          <a:latin typeface="Calibri"/>
                          <a:cs typeface="Calibri"/>
                        </a:rPr>
                        <a:t>Accu</a:t>
                      </a:r>
                      <a:r>
                        <a:rPr sz="3000" spc="-55" dirty="0" smtClean="0">
                          <a:latin typeface="Calibri"/>
                          <a:cs typeface="Calibri"/>
                        </a:rPr>
                        <a:t>r</a:t>
                      </a:r>
                      <a:r>
                        <a:rPr sz="3000" spc="0" dirty="0" smtClean="0">
                          <a:latin typeface="Calibri"/>
                          <a:cs typeface="Calibri"/>
                        </a:rPr>
                        <a:t>acy</a:t>
                      </a:r>
                      <a:endParaRPr sz="3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52589">
                <a:tc gridSpan="3"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3000" spc="-45" dirty="0" smtClean="0">
                          <a:latin typeface="Calibri"/>
                          <a:cs typeface="Calibri"/>
                        </a:rPr>
                        <a:t>R</a:t>
                      </a:r>
                      <a:r>
                        <a:rPr sz="3000" spc="0" dirty="0" smtClean="0">
                          <a:latin typeface="Calibri"/>
                          <a:cs typeface="Calibri"/>
                        </a:rPr>
                        <a:t>e</a:t>
                      </a:r>
                      <a:r>
                        <a:rPr sz="3000" spc="-45" dirty="0" smtClean="0">
                          <a:latin typeface="Calibri"/>
                          <a:cs typeface="Calibri"/>
                        </a:rPr>
                        <a:t>r</a:t>
                      </a:r>
                      <a:r>
                        <a:rPr sz="3000" spc="0" dirty="0" smtClean="0">
                          <a:latin typeface="Calibri"/>
                          <a:cs typeface="Calibri"/>
                        </a:rPr>
                        <a:t>o</a:t>
                      </a:r>
                      <a:r>
                        <a:rPr sz="3000" spc="5" dirty="0" smtClean="0">
                          <a:latin typeface="Calibri"/>
                          <a:cs typeface="Calibri"/>
                        </a:rPr>
                        <a:t>u</a:t>
                      </a:r>
                      <a:r>
                        <a:rPr sz="3000" spc="-25" dirty="0" smtClean="0">
                          <a:latin typeface="Calibri"/>
                          <a:cs typeface="Calibri"/>
                        </a:rPr>
                        <a:t>t</a:t>
                      </a:r>
                      <a:r>
                        <a:rPr sz="3000" spc="0" dirty="0" smtClean="0">
                          <a:latin typeface="Calibri"/>
                          <a:cs typeface="Calibri"/>
                        </a:rPr>
                        <a:t>e</a:t>
                      </a:r>
                      <a:r>
                        <a:rPr sz="3000" spc="-85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3000" spc="0" dirty="0" smtClean="0">
                          <a:latin typeface="Calibri"/>
                          <a:cs typeface="Calibri"/>
                        </a:rPr>
                        <a:t>n</a:t>
                      </a:r>
                      <a:r>
                        <a:rPr sz="3000" spc="-30" dirty="0" smtClean="0">
                          <a:latin typeface="Calibri"/>
                          <a:cs typeface="Calibri"/>
                        </a:rPr>
                        <a:t>e</a:t>
                      </a:r>
                      <a:r>
                        <a:rPr sz="3000" spc="0" dirty="0" smtClean="0">
                          <a:latin typeface="Calibri"/>
                          <a:cs typeface="Calibri"/>
                        </a:rPr>
                        <a:t>w</a:t>
                      </a:r>
                      <a:r>
                        <a:rPr sz="3000" spc="5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3000" spc="0" dirty="0" smtClean="0">
                          <a:latin typeface="Calibri"/>
                          <a:cs typeface="Calibri"/>
                        </a:rPr>
                        <a:t>flo</a:t>
                      </a:r>
                      <a:r>
                        <a:rPr sz="3000" spc="-30" dirty="0" smtClean="0">
                          <a:latin typeface="Calibri"/>
                          <a:cs typeface="Calibri"/>
                        </a:rPr>
                        <a:t>w</a:t>
                      </a:r>
                      <a:r>
                        <a:rPr sz="3000" spc="0" dirty="0" smtClean="0">
                          <a:latin typeface="Calibri"/>
                          <a:cs typeface="Calibri"/>
                        </a:rPr>
                        <a:t>s</a:t>
                      </a:r>
                      <a:endParaRPr sz="3000" dirty="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800" i="1" spc="-5" dirty="0" smtClean="0">
                          <a:latin typeface="Calibri"/>
                          <a:cs typeface="Calibri"/>
                        </a:rPr>
                        <a:t>[</a:t>
                      </a:r>
                      <a:r>
                        <a:rPr sz="1800" i="1" spc="0" dirty="0" smtClean="0">
                          <a:latin typeface="Calibri"/>
                          <a:cs typeface="Calibri"/>
                        </a:rPr>
                        <a:t>Str</a:t>
                      </a:r>
                      <a:r>
                        <a:rPr sz="1800" i="1" spc="10" dirty="0" smtClean="0">
                          <a:latin typeface="Calibri"/>
                          <a:cs typeface="Calibri"/>
                        </a:rPr>
                        <a:t>a</a:t>
                      </a:r>
                      <a:r>
                        <a:rPr sz="1800" i="1" spc="-30" dirty="0" smtClean="0">
                          <a:latin typeface="Calibri"/>
                          <a:cs typeface="Calibri"/>
                        </a:rPr>
                        <a:t>t</a:t>
                      </a:r>
                      <a:r>
                        <a:rPr sz="1800" i="1" spc="-15" dirty="0" smtClean="0">
                          <a:latin typeface="Calibri"/>
                          <a:cs typeface="Calibri"/>
                        </a:rPr>
                        <a:t>o</a:t>
                      </a:r>
                      <a:r>
                        <a:rPr sz="1800" i="1" spc="0" dirty="0" smtClean="0">
                          <a:latin typeface="Calibri"/>
                          <a:cs typeface="Calibri"/>
                        </a:rPr>
                        <a:t>s</a:t>
                      </a:r>
                      <a:r>
                        <a:rPr sz="1800" i="1" spc="-25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i="1" spc="0" dirty="0" smtClean="0">
                          <a:latin typeface="Calibri"/>
                          <a:cs typeface="Calibri"/>
                        </a:rPr>
                        <a:t>- </a:t>
                      </a:r>
                      <a:r>
                        <a:rPr sz="1800" i="1" spc="5" dirty="0" smtClean="0">
                          <a:latin typeface="Calibri"/>
                          <a:cs typeface="Calibri"/>
                        </a:rPr>
                        <a:t>a</a:t>
                      </a:r>
                      <a:r>
                        <a:rPr sz="1800" i="1" spc="0" dirty="0" smtClean="0">
                          <a:latin typeface="Calibri"/>
                          <a:cs typeface="Calibri"/>
                        </a:rPr>
                        <a:t>rX</a:t>
                      </a:r>
                      <a:r>
                        <a:rPr sz="1800" i="1" spc="-5" dirty="0" smtClean="0">
                          <a:latin typeface="Calibri"/>
                          <a:cs typeface="Calibri"/>
                        </a:rPr>
                        <a:t>i</a:t>
                      </a:r>
                      <a:r>
                        <a:rPr sz="1800" i="1" spc="-15" dirty="0" smtClean="0">
                          <a:latin typeface="Calibri"/>
                          <a:cs typeface="Calibri"/>
                        </a:rPr>
                        <a:t>v</a:t>
                      </a:r>
                      <a:r>
                        <a:rPr sz="1800" i="1" spc="0" dirty="0" smtClean="0">
                          <a:latin typeface="Calibri"/>
                          <a:cs typeface="Calibri"/>
                        </a:rPr>
                        <a:t>:1</a:t>
                      </a:r>
                      <a:r>
                        <a:rPr sz="1800" i="1" spc="-10" dirty="0" smtClean="0">
                          <a:latin typeface="Calibri"/>
                          <a:cs typeface="Calibri"/>
                        </a:rPr>
                        <a:t>3</a:t>
                      </a:r>
                      <a:r>
                        <a:rPr sz="1800" i="1" spc="0" dirty="0" smtClean="0">
                          <a:latin typeface="Calibri"/>
                          <a:cs typeface="Calibri"/>
                        </a:rPr>
                        <a:t>05.0</a:t>
                      </a:r>
                      <a:r>
                        <a:rPr sz="1800" i="1" spc="-5" dirty="0" smtClean="0">
                          <a:latin typeface="Calibri"/>
                          <a:cs typeface="Calibri"/>
                        </a:rPr>
                        <a:t>2</a:t>
                      </a:r>
                      <a:r>
                        <a:rPr sz="1800" i="1" spc="0" dirty="0" smtClean="0">
                          <a:latin typeface="Calibri"/>
                          <a:cs typeface="Calibri"/>
                        </a:rPr>
                        <a:t>09]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823290">
                <a:tc gridSpan="3">
                  <a:txBody>
                    <a:bodyPr/>
                    <a:lstStyle/>
                    <a:p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778268">
                <a:tc gridSpan="3">
                  <a:txBody>
                    <a:bodyPr/>
                    <a:lstStyle/>
                    <a:p>
                      <a:pPr marR="239395" algn="r">
                        <a:lnSpc>
                          <a:spcPct val="100000"/>
                        </a:lnSpc>
                      </a:pPr>
                      <a:r>
                        <a:rPr sz="1200" dirty="0" smtClean="0">
                          <a:solidFill>
                            <a:srgbClr val="888888"/>
                          </a:solidFill>
                          <a:latin typeface="Calibri"/>
                          <a:cs typeface="Calibri"/>
                        </a:rPr>
                        <a:t>6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72" name="object 10"/>
          <p:cNvSpPr/>
          <p:nvPr/>
        </p:nvSpPr>
        <p:spPr>
          <a:xfrm>
            <a:off x="7620000" y="4408188"/>
            <a:ext cx="643128" cy="64312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11"/>
          <p:cNvSpPr/>
          <p:nvPr/>
        </p:nvSpPr>
        <p:spPr>
          <a:xfrm>
            <a:off x="7647433" y="4436763"/>
            <a:ext cx="533400" cy="5334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58384" y="2363723"/>
            <a:ext cx="978408" cy="9829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425440" y="2407920"/>
            <a:ext cx="853439" cy="8534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498591" y="2481072"/>
            <a:ext cx="707136" cy="7071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54396" y="2690876"/>
            <a:ext cx="497204" cy="49720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59790">
              <a:lnSpc>
                <a:spcPct val="100000"/>
              </a:lnSpc>
            </a:pPr>
            <a:r>
              <a:rPr sz="4400" b="1" spc="-40" dirty="0" smtClean="0">
                <a:solidFill>
                  <a:srgbClr val="E36C09"/>
                </a:solidFill>
                <a:latin typeface="Calibri"/>
                <a:cs typeface="Calibri"/>
              </a:rPr>
              <a:t>W</a:t>
            </a:r>
            <a:r>
              <a:rPr sz="4400" b="1" spc="-105" dirty="0" smtClean="0">
                <a:solidFill>
                  <a:srgbClr val="E36C09"/>
                </a:solidFill>
                <a:latin typeface="Calibri"/>
                <a:cs typeface="Calibri"/>
              </a:rPr>
              <a:t>h</a:t>
            </a:r>
            <a:r>
              <a:rPr sz="4400" b="1" spc="-25" dirty="0" smtClean="0">
                <a:solidFill>
                  <a:srgbClr val="E36C09"/>
                </a:solidFill>
                <a:latin typeface="Calibri"/>
                <a:cs typeface="Calibri"/>
              </a:rPr>
              <a:t>y NFV</a:t>
            </a:r>
            <a:r>
              <a:rPr sz="4400" b="1" spc="-5" dirty="0" smtClean="0">
                <a:solidFill>
                  <a:srgbClr val="E36C09"/>
                </a:solidFill>
                <a:latin typeface="Calibri"/>
                <a:cs typeface="Calibri"/>
              </a:rPr>
              <a:t> </a:t>
            </a:r>
            <a:r>
              <a:rPr sz="4400" b="1" spc="-25" dirty="0" smtClean="0">
                <a:solidFill>
                  <a:srgbClr val="E36C09"/>
                </a:solidFill>
                <a:latin typeface="Calibri"/>
                <a:cs typeface="Calibri"/>
              </a:rPr>
              <a:t>+</a:t>
            </a:r>
            <a:r>
              <a:rPr sz="4400" b="1" spc="15" dirty="0" smtClean="0">
                <a:solidFill>
                  <a:srgbClr val="E36C09"/>
                </a:solidFill>
                <a:latin typeface="Calibri"/>
                <a:cs typeface="Calibri"/>
              </a:rPr>
              <a:t> </a:t>
            </a:r>
            <a:r>
              <a:rPr sz="4400" b="1" spc="-30" dirty="0" smtClean="0">
                <a:solidFill>
                  <a:srgbClr val="E36C09"/>
                </a:solidFill>
                <a:latin typeface="Calibri"/>
                <a:cs typeface="Calibri"/>
              </a:rPr>
              <a:t>SDN</a:t>
            </a:r>
            <a:r>
              <a:rPr sz="4400" b="1" spc="15" dirty="0" smtClean="0">
                <a:solidFill>
                  <a:srgbClr val="E36C09"/>
                </a:solidFill>
                <a:latin typeface="Calibri"/>
                <a:cs typeface="Calibri"/>
              </a:rPr>
              <a:t> </a:t>
            </a:r>
            <a:r>
              <a:rPr sz="4400" b="1" spc="-75" dirty="0" smtClean="0">
                <a:solidFill>
                  <a:srgbClr val="E36C09"/>
                </a:solidFill>
                <a:latin typeface="Calibri"/>
                <a:cs typeface="Calibri"/>
              </a:rPr>
              <a:t>f</a:t>
            </a:r>
            <a:r>
              <a:rPr sz="4400" b="1" spc="-20" dirty="0" smtClean="0">
                <a:solidFill>
                  <a:srgbClr val="E36C09"/>
                </a:solidFill>
                <a:latin typeface="Calibri"/>
                <a:cs typeface="Calibri"/>
              </a:rPr>
              <a:t>alls</a:t>
            </a:r>
            <a:r>
              <a:rPr sz="4400" b="1" spc="-10" dirty="0" smtClean="0">
                <a:solidFill>
                  <a:srgbClr val="E36C09"/>
                </a:solidFill>
                <a:latin typeface="Calibri"/>
                <a:cs typeface="Calibri"/>
              </a:rPr>
              <a:t> </a:t>
            </a:r>
            <a:r>
              <a:rPr sz="4400" b="1" spc="-20" dirty="0" smtClean="0">
                <a:solidFill>
                  <a:srgbClr val="E36C09"/>
                </a:solidFill>
                <a:latin typeface="Calibri"/>
                <a:cs typeface="Calibri"/>
              </a:rPr>
              <a:t>s</a:t>
            </a:r>
            <a:r>
              <a:rPr sz="4400" b="1" spc="-45" dirty="0" smtClean="0">
                <a:solidFill>
                  <a:srgbClr val="E36C09"/>
                </a:solidFill>
                <a:latin typeface="Calibri"/>
                <a:cs typeface="Calibri"/>
              </a:rPr>
              <a:t>h</a:t>
            </a:r>
            <a:r>
              <a:rPr sz="4400" b="1" spc="-20" dirty="0" smtClean="0">
                <a:solidFill>
                  <a:srgbClr val="E36C09"/>
                </a:solidFill>
                <a:latin typeface="Calibri"/>
                <a:cs typeface="Calibri"/>
              </a:rPr>
              <a:t>ort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81000" y="5952744"/>
            <a:ext cx="3657600" cy="7531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43840">
              <a:lnSpc>
                <a:spcPct val="100000"/>
              </a:lnSpc>
            </a:pPr>
            <a:r>
              <a:rPr sz="3000" spc="-105" dirty="0" smtClean="0">
                <a:latin typeface="Calibri"/>
                <a:cs typeface="Calibri"/>
              </a:rPr>
              <a:t>W</a:t>
            </a:r>
            <a:r>
              <a:rPr sz="3000" spc="0" dirty="0" smtClean="0">
                <a:latin typeface="Calibri"/>
                <a:cs typeface="Calibri"/>
              </a:rPr>
              <a:t>ait</a:t>
            </a:r>
            <a:r>
              <a:rPr sz="3000" spc="-50" dirty="0" smtClean="0">
                <a:latin typeface="Calibri"/>
                <a:cs typeface="Calibri"/>
              </a:rPr>
              <a:t> </a:t>
            </a:r>
            <a:r>
              <a:rPr sz="3000" spc="-80" dirty="0" smtClean="0">
                <a:latin typeface="Calibri"/>
                <a:cs typeface="Calibri"/>
              </a:rPr>
              <a:t>f</a:t>
            </a:r>
            <a:r>
              <a:rPr sz="3000" spc="0" dirty="0" smtClean="0">
                <a:latin typeface="Calibri"/>
                <a:cs typeface="Calibri"/>
              </a:rPr>
              <a:t>or</a:t>
            </a:r>
            <a:r>
              <a:rPr sz="3000" spc="20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flo</a:t>
            </a:r>
            <a:r>
              <a:rPr sz="3000" spc="-30" dirty="0" smtClean="0">
                <a:latin typeface="Calibri"/>
                <a:cs typeface="Calibri"/>
              </a:rPr>
              <a:t>w</a:t>
            </a:r>
            <a:r>
              <a:rPr sz="3000" spc="0" dirty="0" smtClean="0">
                <a:latin typeface="Calibri"/>
                <a:cs typeface="Calibri"/>
              </a:rPr>
              <a:t>s </a:t>
            </a:r>
            <a:r>
              <a:rPr sz="3000" spc="-30" dirty="0" smtClean="0">
                <a:latin typeface="Calibri"/>
                <a:cs typeface="Calibri"/>
              </a:rPr>
              <a:t>t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35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d</a:t>
            </a:r>
            <a:r>
              <a:rPr sz="3000" spc="5" dirty="0" smtClean="0">
                <a:latin typeface="Calibri"/>
                <a:cs typeface="Calibri"/>
              </a:rPr>
              <a:t>i</a:t>
            </a:r>
            <a:r>
              <a:rPr sz="3000" spc="-15" dirty="0" smtClean="0">
                <a:latin typeface="Calibri"/>
                <a:cs typeface="Calibri"/>
              </a:rPr>
              <a:t>e</a:t>
            </a:r>
            <a:endParaRPr sz="3000">
              <a:latin typeface="Calibri"/>
              <a:cs typeface="Calibri"/>
            </a:endParaRPr>
          </a:p>
          <a:p>
            <a:pPr marL="243840">
              <a:lnSpc>
                <a:spcPct val="100000"/>
              </a:lnSpc>
              <a:spcBef>
                <a:spcPts val="70"/>
              </a:spcBef>
            </a:pPr>
            <a:r>
              <a:rPr sz="1800" i="1" spc="-10" dirty="0" smtClean="0">
                <a:latin typeface="Calibri"/>
                <a:cs typeface="Calibri"/>
              </a:rPr>
              <a:t>[Str</a:t>
            </a:r>
            <a:r>
              <a:rPr sz="1800" i="1" spc="5" dirty="0" smtClean="0">
                <a:latin typeface="Calibri"/>
                <a:cs typeface="Calibri"/>
              </a:rPr>
              <a:t>a</a:t>
            </a:r>
            <a:r>
              <a:rPr sz="1800" i="1" spc="-40" dirty="0" smtClean="0">
                <a:latin typeface="Calibri"/>
                <a:cs typeface="Calibri"/>
              </a:rPr>
              <a:t>t</a:t>
            </a:r>
            <a:r>
              <a:rPr sz="1800" i="1" spc="-15" dirty="0" smtClean="0">
                <a:latin typeface="Calibri"/>
                <a:cs typeface="Calibri"/>
              </a:rPr>
              <a:t>o</a:t>
            </a:r>
            <a:r>
              <a:rPr sz="1800" i="1" spc="0" dirty="0" smtClean="0">
                <a:latin typeface="Calibri"/>
                <a:cs typeface="Calibri"/>
              </a:rPr>
              <a:t>s</a:t>
            </a:r>
            <a:r>
              <a:rPr sz="1800" i="1" spc="-25" dirty="0" smtClean="0">
                <a:latin typeface="Calibri"/>
                <a:cs typeface="Calibri"/>
              </a:rPr>
              <a:t> </a:t>
            </a:r>
            <a:r>
              <a:rPr sz="1800" i="1" spc="0" dirty="0" smtClean="0">
                <a:latin typeface="Calibri"/>
                <a:cs typeface="Calibri"/>
              </a:rPr>
              <a:t>- </a:t>
            </a:r>
            <a:r>
              <a:rPr sz="1800" i="1" spc="5" dirty="0" smtClean="0">
                <a:latin typeface="Calibri"/>
                <a:cs typeface="Calibri"/>
              </a:rPr>
              <a:t>a</a:t>
            </a:r>
            <a:r>
              <a:rPr sz="1800" i="1" spc="-5" dirty="0" smtClean="0">
                <a:latin typeface="Calibri"/>
                <a:cs typeface="Calibri"/>
              </a:rPr>
              <a:t>r</a:t>
            </a:r>
            <a:r>
              <a:rPr sz="1800" i="1" spc="0" dirty="0" smtClean="0">
                <a:latin typeface="Calibri"/>
                <a:cs typeface="Calibri"/>
              </a:rPr>
              <a:t>Xi</a:t>
            </a:r>
            <a:r>
              <a:rPr sz="1800" i="1" spc="-15" dirty="0" smtClean="0">
                <a:latin typeface="Calibri"/>
                <a:cs typeface="Calibri"/>
              </a:rPr>
              <a:t>v</a:t>
            </a:r>
            <a:r>
              <a:rPr sz="1800" i="1" spc="-10" dirty="0" smtClean="0">
                <a:latin typeface="Calibri"/>
                <a:cs typeface="Calibri"/>
              </a:rPr>
              <a:t>:1305.0209]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992367" y="4398264"/>
            <a:ext cx="643128" cy="64312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019800" y="4426839"/>
            <a:ext cx="533400" cy="5334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620767" y="4398264"/>
            <a:ext cx="643127" cy="64312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648200" y="4426839"/>
            <a:ext cx="533400" cy="5334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544567" y="5230367"/>
            <a:ext cx="643127" cy="64312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572000" y="5257800"/>
            <a:ext cx="533400" cy="5334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992367" y="5230367"/>
            <a:ext cx="643128" cy="64312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019800" y="5257800"/>
            <a:ext cx="533400" cy="5334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592568" y="5230367"/>
            <a:ext cx="643127" cy="64312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620000" y="5257800"/>
            <a:ext cx="533400" cy="5334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419600" y="1371600"/>
            <a:ext cx="765441" cy="7620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223260" y="2363723"/>
            <a:ext cx="987551" cy="98297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291840" y="2407920"/>
            <a:ext cx="853439" cy="8534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364991" y="2481072"/>
            <a:ext cx="707136" cy="7071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320796" y="2690876"/>
            <a:ext cx="497204" cy="49720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81000" y="6019800"/>
            <a:ext cx="3657600" cy="685800"/>
          </a:xfrm>
          <a:custGeom>
            <a:avLst/>
            <a:gdLst/>
            <a:ahLst/>
            <a:cxnLst/>
            <a:rect l="l" t="t" r="r" b="b"/>
            <a:pathLst>
              <a:path w="3657600" h="685800">
                <a:moveTo>
                  <a:pt x="0" y="685800"/>
                </a:moveTo>
                <a:lnTo>
                  <a:pt x="3657600" y="685800"/>
                </a:lnTo>
                <a:lnTo>
                  <a:pt x="36576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044951" y="1267967"/>
            <a:ext cx="1594103" cy="287426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953255" y="2493264"/>
            <a:ext cx="94487" cy="9143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289340" y="1291589"/>
            <a:ext cx="1302471" cy="2442337"/>
          </a:xfrm>
          <a:custGeom>
            <a:avLst/>
            <a:gdLst/>
            <a:ahLst/>
            <a:cxnLst/>
            <a:rect l="l" t="t" r="r" b="b"/>
            <a:pathLst>
              <a:path w="1302471" h="2442337">
                <a:moveTo>
                  <a:pt x="39900" y="2090086"/>
                </a:moveTo>
                <a:lnTo>
                  <a:pt x="5048" y="2106910"/>
                </a:lnTo>
                <a:lnTo>
                  <a:pt x="0" y="2129976"/>
                </a:lnTo>
                <a:lnTo>
                  <a:pt x="3261" y="2141982"/>
                </a:lnTo>
                <a:lnTo>
                  <a:pt x="139659" y="2442337"/>
                </a:lnTo>
                <a:lnTo>
                  <a:pt x="191592" y="2371090"/>
                </a:lnTo>
                <a:lnTo>
                  <a:pt x="185252" y="2371090"/>
                </a:lnTo>
                <a:lnTo>
                  <a:pt x="109433" y="2363343"/>
                </a:lnTo>
                <a:lnTo>
                  <a:pt x="112481" y="2333625"/>
                </a:lnTo>
                <a:lnTo>
                  <a:pt x="118323" y="2280793"/>
                </a:lnTo>
                <a:lnTo>
                  <a:pt x="124800" y="2227834"/>
                </a:lnTo>
                <a:lnTo>
                  <a:pt x="124940" y="2226812"/>
                </a:lnTo>
                <a:lnTo>
                  <a:pt x="68304" y="2103309"/>
                </a:lnTo>
                <a:lnTo>
                  <a:pt x="60802" y="2096158"/>
                </a:lnTo>
                <a:lnTo>
                  <a:pt x="51256" y="2091619"/>
                </a:lnTo>
                <a:lnTo>
                  <a:pt x="39900" y="2090086"/>
                </a:lnTo>
                <a:close/>
              </a:path>
              <a:path w="1302471" h="2442337">
                <a:moveTo>
                  <a:pt x="124940" y="2226812"/>
                </a:moveTo>
                <a:lnTo>
                  <a:pt x="124778" y="2228014"/>
                </a:lnTo>
                <a:lnTo>
                  <a:pt x="118323" y="2280793"/>
                </a:lnTo>
                <a:lnTo>
                  <a:pt x="112481" y="2333625"/>
                </a:lnTo>
                <a:lnTo>
                  <a:pt x="109433" y="2363343"/>
                </a:lnTo>
                <a:lnTo>
                  <a:pt x="185252" y="2371090"/>
                </a:lnTo>
                <a:lnTo>
                  <a:pt x="187229" y="2351405"/>
                </a:lnTo>
                <a:lnTo>
                  <a:pt x="182077" y="2351405"/>
                </a:lnTo>
                <a:lnTo>
                  <a:pt x="116545" y="2344674"/>
                </a:lnTo>
                <a:lnTo>
                  <a:pt x="154881" y="2292101"/>
                </a:lnTo>
                <a:lnTo>
                  <a:pt x="124940" y="2226812"/>
                </a:lnTo>
                <a:close/>
              </a:path>
              <a:path w="1302471" h="2442337">
                <a:moveTo>
                  <a:pt x="303633" y="2115216"/>
                </a:moveTo>
                <a:lnTo>
                  <a:pt x="201615" y="2228014"/>
                </a:lnTo>
                <a:lnTo>
                  <a:pt x="194015" y="2290064"/>
                </a:lnTo>
                <a:lnTo>
                  <a:pt x="188173" y="2342007"/>
                </a:lnTo>
                <a:lnTo>
                  <a:pt x="185252" y="2371090"/>
                </a:lnTo>
                <a:lnTo>
                  <a:pt x="191592" y="2371090"/>
                </a:lnTo>
                <a:lnTo>
                  <a:pt x="333969" y="2175764"/>
                </a:lnTo>
                <a:lnTo>
                  <a:pt x="337968" y="2168854"/>
                </a:lnTo>
                <a:lnTo>
                  <a:pt x="340633" y="2158749"/>
                </a:lnTo>
                <a:lnTo>
                  <a:pt x="339948" y="2148117"/>
                </a:lnTo>
                <a:lnTo>
                  <a:pt x="335675" y="2137372"/>
                </a:lnTo>
                <a:lnTo>
                  <a:pt x="327577" y="2126929"/>
                </a:lnTo>
                <a:lnTo>
                  <a:pt x="315415" y="2117201"/>
                </a:lnTo>
                <a:lnTo>
                  <a:pt x="303633" y="2115216"/>
                </a:lnTo>
                <a:close/>
              </a:path>
              <a:path w="1302471" h="2442337">
                <a:moveTo>
                  <a:pt x="154881" y="2292101"/>
                </a:moveTo>
                <a:lnTo>
                  <a:pt x="116545" y="2344674"/>
                </a:lnTo>
                <a:lnTo>
                  <a:pt x="182077" y="2351405"/>
                </a:lnTo>
                <a:lnTo>
                  <a:pt x="154881" y="2292101"/>
                </a:lnTo>
                <a:close/>
              </a:path>
              <a:path w="1302471" h="2442337">
                <a:moveTo>
                  <a:pt x="201615" y="2228014"/>
                </a:moveTo>
                <a:lnTo>
                  <a:pt x="154881" y="2292101"/>
                </a:lnTo>
                <a:lnTo>
                  <a:pt x="182077" y="2351405"/>
                </a:lnTo>
                <a:lnTo>
                  <a:pt x="187229" y="2351405"/>
                </a:lnTo>
                <a:lnTo>
                  <a:pt x="188173" y="2342007"/>
                </a:lnTo>
                <a:lnTo>
                  <a:pt x="194015" y="2290064"/>
                </a:lnTo>
                <a:lnTo>
                  <a:pt x="200238" y="2238121"/>
                </a:lnTo>
                <a:lnTo>
                  <a:pt x="201615" y="2228014"/>
                </a:lnTo>
                <a:close/>
              </a:path>
              <a:path w="1302471" h="2442337">
                <a:moveTo>
                  <a:pt x="1295359" y="0"/>
                </a:moveTo>
                <a:lnTo>
                  <a:pt x="1219540" y="7620"/>
                </a:lnTo>
                <a:lnTo>
                  <a:pt x="1223985" y="52832"/>
                </a:lnTo>
                <a:lnTo>
                  <a:pt x="1225509" y="74802"/>
                </a:lnTo>
                <a:lnTo>
                  <a:pt x="1226176" y="94487"/>
                </a:lnTo>
                <a:lnTo>
                  <a:pt x="1226271" y="120523"/>
                </a:lnTo>
                <a:lnTo>
                  <a:pt x="1225128" y="144272"/>
                </a:lnTo>
                <a:lnTo>
                  <a:pt x="1218397" y="195325"/>
                </a:lnTo>
                <a:lnTo>
                  <a:pt x="1208999" y="237489"/>
                </a:lnTo>
                <a:lnTo>
                  <a:pt x="1194648" y="284607"/>
                </a:lnTo>
                <a:lnTo>
                  <a:pt x="1174455" y="337185"/>
                </a:lnTo>
                <a:lnTo>
                  <a:pt x="1157310" y="375538"/>
                </a:lnTo>
                <a:lnTo>
                  <a:pt x="1137117" y="416813"/>
                </a:lnTo>
                <a:lnTo>
                  <a:pt x="1113368" y="461137"/>
                </a:lnTo>
                <a:lnTo>
                  <a:pt x="1085555" y="509015"/>
                </a:lnTo>
                <a:lnTo>
                  <a:pt x="1051773" y="560959"/>
                </a:lnTo>
                <a:lnTo>
                  <a:pt x="1011895" y="617601"/>
                </a:lnTo>
                <a:lnTo>
                  <a:pt x="966810" y="678307"/>
                </a:lnTo>
                <a:lnTo>
                  <a:pt x="942426" y="710057"/>
                </a:lnTo>
                <a:lnTo>
                  <a:pt x="917280" y="742442"/>
                </a:lnTo>
                <a:lnTo>
                  <a:pt x="891118" y="775715"/>
                </a:lnTo>
                <a:lnTo>
                  <a:pt x="864321" y="809498"/>
                </a:lnTo>
                <a:lnTo>
                  <a:pt x="665439" y="1057910"/>
                </a:lnTo>
                <a:lnTo>
                  <a:pt x="580222" y="1166876"/>
                </a:lnTo>
                <a:lnTo>
                  <a:pt x="552663" y="1203198"/>
                </a:lnTo>
                <a:lnTo>
                  <a:pt x="525612" y="1239265"/>
                </a:lnTo>
                <a:lnTo>
                  <a:pt x="499450" y="1274952"/>
                </a:lnTo>
                <a:lnTo>
                  <a:pt x="473796" y="1310386"/>
                </a:lnTo>
                <a:lnTo>
                  <a:pt x="449285" y="1345438"/>
                </a:lnTo>
                <a:lnTo>
                  <a:pt x="425663" y="1380109"/>
                </a:lnTo>
                <a:lnTo>
                  <a:pt x="403311" y="1414399"/>
                </a:lnTo>
                <a:lnTo>
                  <a:pt x="382102" y="1447800"/>
                </a:lnTo>
                <a:lnTo>
                  <a:pt x="362163" y="1480947"/>
                </a:lnTo>
                <a:lnTo>
                  <a:pt x="326857" y="1544955"/>
                </a:lnTo>
                <a:lnTo>
                  <a:pt x="296631" y="1606550"/>
                </a:lnTo>
                <a:lnTo>
                  <a:pt x="269580" y="1666748"/>
                </a:lnTo>
                <a:lnTo>
                  <a:pt x="245577" y="1726184"/>
                </a:lnTo>
                <a:lnTo>
                  <a:pt x="224114" y="1784604"/>
                </a:lnTo>
                <a:lnTo>
                  <a:pt x="205191" y="1842389"/>
                </a:lnTo>
                <a:lnTo>
                  <a:pt x="188554" y="1899031"/>
                </a:lnTo>
                <a:lnTo>
                  <a:pt x="173949" y="1955292"/>
                </a:lnTo>
                <a:lnTo>
                  <a:pt x="161249" y="2010918"/>
                </a:lnTo>
                <a:lnTo>
                  <a:pt x="150073" y="2065909"/>
                </a:lnTo>
                <a:lnTo>
                  <a:pt x="140548" y="2120265"/>
                </a:lnTo>
                <a:lnTo>
                  <a:pt x="132166" y="2174240"/>
                </a:lnTo>
                <a:lnTo>
                  <a:pt x="124940" y="2226812"/>
                </a:lnTo>
                <a:lnTo>
                  <a:pt x="154881" y="2292101"/>
                </a:lnTo>
                <a:lnTo>
                  <a:pt x="201615" y="2228014"/>
                </a:lnTo>
                <a:lnTo>
                  <a:pt x="207350" y="2185924"/>
                </a:lnTo>
                <a:lnTo>
                  <a:pt x="215605" y="2133600"/>
                </a:lnTo>
                <a:lnTo>
                  <a:pt x="224876" y="2080895"/>
                </a:lnTo>
                <a:lnTo>
                  <a:pt x="235417" y="2027936"/>
                </a:lnTo>
                <a:lnTo>
                  <a:pt x="247736" y="1974342"/>
                </a:lnTo>
                <a:lnTo>
                  <a:pt x="261706" y="1920494"/>
                </a:lnTo>
                <a:lnTo>
                  <a:pt x="277835" y="1865502"/>
                </a:lnTo>
                <a:lnTo>
                  <a:pt x="295869" y="1810258"/>
                </a:lnTo>
                <a:lnTo>
                  <a:pt x="316443" y="1754124"/>
                </a:lnTo>
                <a:lnTo>
                  <a:pt x="339430" y="1697227"/>
                </a:lnTo>
                <a:lnTo>
                  <a:pt x="365338" y="1639443"/>
                </a:lnTo>
                <a:lnTo>
                  <a:pt x="394040" y="1580769"/>
                </a:lnTo>
                <a:lnTo>
                  <a:pt x="427314" y="1520189"/>
                </a:lnTo>
                <a:lnTo>
                  <a:pt x="466938" y="1456055"/>
                </a:lnTo>
                <a:lnTo>
                  <a:pt x="488782" y="1422908"/>
                </a:lnTo>
                <a:lnTo>
                  <a:pt x="511642" y="1389126"/>
                </a:lnTo>
                <a:lnTo>
                  <a:pt x="535645" y="1354963"/>
                </a:lnTo>
                <a:lnTo>
                  <a:pt x="560791" y="1320038"/>
                </a:lnTo>
                <a:lnTo>
                  <a:pt x="586699" y="1284859"/>
                </a:lnTo>
                <a:lnTo>
                  <a:pt x="613242" y="1249299"/>
                </a:lnTo>
                <a:lnTo>
                  <a:pt x="640547" y="1213612"/>
                </a:lnTo>
                <a:lnTo>
                  <a:pt x="668360" y="1177671"/>
                </a:lnTo>
                <a:lnTo>
                  <a:pt x="725002" y="1105408"/>
                </a:lnTo>
                <a:lnTo>
                  <a:pt x="782533" y="1033272"/>
                </a:lnTo>
                <a:lnTo>
                  <a:pt x="924138" y="856869"/>
                </a:lnTo>
                <a:lnTo>
                  <a:pt x="951062" y="822833"/>
                </a:lnTo>
                <a:lnTo>
                  <a:pt x="1003005" y="756412"/>
                </a:lnTo>
                <a:lnTo>
                  <a:pt x="1027643" y="724154"/>
                </a:lnTo>
                <a:lnTo>
                  <a:pt x="1051392" y="692658"/>
                </a:lnTo>
                <a:lnTo>
                  <a:pt x="1073871" y="661797"/>
                </a:lnTo>
                <a:lnTo>
                  <a:pt x="1115400" y="602996"/>
                </a:lnTo>
                <a:lnTo>
                  <a:pt x="1151087" y="547877"/>
                </a:lnTo>
                <a:lnTo>
                  <a:pt x="1180170" y="497839"/>
                </a:lnTo>
                <a:lnTo>
                  <a:pt x="1205189" y="451104"/>
                </a:lnTo>
                <a:lnTo>
                  <a:pt x="1226652" y="407288"/>
                </a:lnTo>
                <a:lnTo>
                  <a:pt x="1244940" y="365887"/>
                </a:lnTo>
                <a:lnTo>
                  <a:pt x="1260307" y="327025"/>
                </a:lnTo>
                <a:lnTo>
                  <a:pt x="1272880" y="290449"/>
                </a:lnTo>
                <a:lnTo>
                  <a:pt x="1287231" y="238760"/>
                </a:lnTo>
                <a:lnTo>
                  <a:pt x="1298407" y="176657"/>
                </a:lnTo>
                <a:lnTo>
                  <a:pt x="1302471" y="120523"/>
                </a:lnTo>
                <a:lnTo>
                  <a:pt x="1302471" y="94487"/>
                </a:lnTo>
                <a:lnTo>
                  <a:pt x="1301582" y="69596"/>
                </a:lnTo>
                <a:lnTo>
                  <a:pt x="1299804" y="45338"/>
                </a:lnTo>
                <a:lnTo>
                  <a:pt x="1295359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048000" y="2457450"/>
            <a:ext cx="285750" cy="285750"/>
          </a:xfrm>
          <a:custGeom>
            <a:avLst/>
            <a:gdLst/>
            <a:ahLst/>
            <a:cxnLst/>
            <a:rect l="l" t="t" r="r" b="b"/>
            <a:pathLst>
              <a:path w="285750" h="285750">
                <a:moveTo>
                  <a:pt x="0" y="285750"/>
                </a:moveTo>
                <a:lnTo>
                  <a:pt x="285750" y="285750"/>
                </a:lnTo>
                <a:lnTo>
                  <a:pt x="285750" y="0"/>
                </a:lnTo>
                <a:lnTo>
                  <a:pt x="0" y="0"/>
                </a:lnTo>
                <a:lnTo>
                  <a:pt x="0" y="28575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333750" y="2362200"/>
            <a:ext cx="95250" cy="381000"/>
          </a:xfrm>
          <a:custGeom>
            <a:avLst/>
            <a:gdLst/>
            <a:ahLst/>
            <a:cxnLst/>
            <a:rect l="l" t="t" r="r" b="b"/>
            <a:pathLst>
              <a:path w="95250" h="381000">
                <a:moveTo>
                  <a:pt x="95250" y="0"/>
                </a:moveTo>
                <a:lnTo>
                  <a:pt x="0" y="95250"/>
                </a:lnTo>
                <a:lnTo>
                  <a:pt x="0" y="381000"/>
                </a:lnTo>
                <a:lnTo>
                  <a:pt x="95250" y="285750"/>
                </a:lnTo>
                <a:lnTo>
                  <a:pt x="95250" y="0"/>
                </a:lnTo>
                <a:close/>
              </a:path>
            </a:pathLst>
          </a:custGeom>
          <a:solidFill>
            <a:srgbClr val="9A403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048000" y="2362200"/>
            <a:ext cx="381000" cy="95250"/>
          </a:xfrm>
          <a:custGeom>
            <a:avLst/>
            <a:gdLst/>
            <a:ahLst/>
            <a:cxnLst/>
            <a:rect l="l" t="t" r="r" b="b"/>
            <a:pathLst>
              <a:path w="381000" h="95250">
                <a:moveTo>
                  <a:pt x="381000" y="0"/>
                </a:moveTo>
                <a:lnTo>
                  <a:pt x="95250" y="0"/>
                </a:lnTo>
                <a:lnTo>
                  <a:pt x="0" y="95250"/>
                </a:lnTo>
                <a:lnTo>
                  <a:pt x="285750" y="95250"/>
                </a:lnTo>
                <a:lnTo>
                  <a:pt x="381000" y="0"/>
                </a:lnTo>
                <a:close/>
              </a:path>
            </a:pathLst>
          </a:custGeom>
          <a:solidFill>
            <a:srgbClr val="CC716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048000" y="23622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0" y="95250"/>
                </a:moveTo>
                <a:lnTo>
                  <a:pt x="95250" y="0"/>
                </a:lnTo>
                <a:lnTo>
                  <a:pt x="381000" y="0"/>
                </a:lnTo>
                <a:lnTo>
                  <a:pt x="381000" y="285750"/>
                </a:lnTo>
                <a:lnTo>
                  <a:pt x="285750" y="381000"/>
                </a:lnTo>
                <a:lnTo>
                  <a:pt x="0" y="381000"/>
                </a:lnTo>
                <a:lnTo>
                  <a:pt x="0" y="95250"/>
                </a:lnTo>
                <a:close/>
              </a:path>
            </a:pathLst>
          </a:custGeom>
          <a:ln w="25400">
            <a:solidFill>
              <a:srgbClr val="8B383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048000" y="2362200"/>
            <a:ext cx="381000" cy="95250"/>
          </a:xfrm>
          <a:custGeom>
            <a:avLst/>
            <a:gdLst/>
            <a:ahLst/>
            <a:cxnLst/>
            <a:rect l="l" t="t" r="r" b="b"/>
            <a:pathLst>
              <a:path w="381000" h="95250">
                <a:moveTo>
                  <a:pt x="0" y="95250"/>
                </a:moveTo>
                <a:lnTo>
                  <a:pt x="285750" y="95250"/>
                </a:lnTo>
                <a:lnTo>
                  <a:pt x="381000" y="0"/>
                </a:lnTo>
              </a:path>
            </a:pathLst>
          </a:custGeom>
          <a:ln w="25400">
            <a:solidFill>
              <a:srgbClr val="8B383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333750" y="2457450"/>
            <a:ext cx="0" cy="285750"/>
          </a:xfrm>
          <a:custGeom>
            <a:avLst/>
            <a:gdLst/>
            <a:ahLst/>
            <a:cxnLst/>
            <a:rect l="l" t="t" r="r" b="b"/>
            <a:pathLst>
              <a:path h="285750">
                <a:moveTo>
                  <a:pt x="0" y="0"/>
                </a:moveTo>
                <a:lnTo>
                  <a:pt x="0" y="285750"/>
                </a:lnTo>
              </a:path>
            </a:pathLst>
          </a:custGeom>
          <a:ln w="25400">
            <a:solidFill>
              <a:srgbClr val="8B383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810255" y="1264919"/>
            <a:ext cx="1865375" cy="3112007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953255" y="2493264"/>
            <a:ext cx="94487" cy="9143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209926" y="1287907"/>
            <a:ext cx="1419985" cy="2446400"/>
          </a:xfrm>
          <a:custGeom>
            <a:avLst/>
            <a:gdLst/>
            <a:ahLst/>
            <a:cxnLst/>
            <a:rect l="l" t="t" r="r" b="b"/>
            <a:pathLst>
              <a:path w="1419985" h="2446401">
                <a:moveTo>
                  <a:pt x="72386" y="1906208"/>
                </a:moveTo>
                <a:lnTo>
                  <a:pt x="33592" y="1917239"/>
                </a:lnTo>
                <a:lnTo>
                  <a:pt x="4444" y="1954781"/>
                </a:lnTo>
                <a:lnTo>
                  <a:pt x="0" y="1978140"/>
                </a:lnTo>
                <a:lnTo>
                  <a:pt x="582" y="1990196"/>
                </a:lnTo>
                <a:lnTo>
                  <a:pt x="3138" y="2002212"/>
                </a:lnTo>
                <a:lnTo>
                  <a:pt x="7745" y="2013965"/>
                </a:lnTo>
                <a:lnTo>
                  <a:pt x="219073" y="2446400"/>
                </a:lnTo>
                <a:lnTo>
                  <a:pt x="324138" y="2311780"/>
                </a:lnTo>
                <a:lnTo>
                  <a:pt x="309751" y="2311780"/>
                </a:lnTo>
                <a:lnTo>
                  <a:pt x="158240" y="2295016"/>
                </a:lnTo>
                <a:lnTo>
                  <a:pt x="166495" y="2226309"/>
                </a:lnTo>
                <a:lnTo>
                  <a:pt x="173861" y="2172080"/>
                </a:lnTo>
                <a:lnTo>
                  <a:pt x="182370" y="2117343"/>
                </a:lnTo>
                <a:lnTo>
                  <a:pt x="192149" y="2062098"/>
                </a:lnTo>
                <a:lnTo>
                  <a:pt x="194613" y="2049889"/>
                </a:lnTo>
                <a:lnTo>
                  <a:pt x="140996" y="1940386"/>
                </a:lnTo>
                <a:lnTo>
                  <a:pt x="107084" y="1911596"/>
                </a:lnTo>
                <a:lnTo>
                  <a:pt x="84584" y="1906294"/>
                </a:lnTo>
                <a:lnTo>
                  <a:pt x="72386" y="1906208"/>
                </a:lnTo>
                <a:close/>
              </a:path>
              <a:path w="1419985" h="2446401">
                <a:moveTo>
                  <a:pt x="194613" y="2049889"/>
                </a:moveTo>
                <a:lnTo>
                  <a:pt x="182370" y="2117343"/>
                </a:lnTo>
                <a:lnTo>
                  <a:pt x="173861" y="2172080"/>
                </a:lnTo>
                <a:lnTo>
                  <a:pt x="166495" y="2226309"/>
                </a:lnTo>
                <a:lnTo>
                  <a:pt x="159891" y="2279904"/>
                </a:lnTo>
                <a:lnTo>
                  <a:pt x="158240" y="2295016"/>
                </a:lnTo>
                <a:lnTo>
                  <a:pt x="309751" y="2311780"/>
                </a:lnTo>
                <a:lnTo>
                  <a:pt x="311148" y="2298318"/>
                </a:lnTo>
                <a:lnTo>
                  <a:pt x="314583" y="2269997"/>
                </a:lnTo>
                <a:lnTo>
                  <a:pt x="302385" y="2269997"/>
                </a:lnTo>
                <a:lnTo>
                  <a:pt x="173861" y="2256535"/>
                </a:lnTo>
                <a:lnTo>
                  <a:pt x="248800" y="2160559"/>
                </a:lnTo>
                <a:lnTo>
                  <a:pt x="194613" y="2049889"/>
                </a:lnTo>
                <a:close/>
              </a:path>
              <a:path w="1419985" h="2446401">
                <a:moveTo>
                  <a:pt x="458568" y="1943939"/>
                </a:moveTo>
                <a:lnTo>
                  <a:pt x="413277" y="1956414"/>
                </a:lnTo>
                <a:lnTo>
                  <a:pt x="355801" y="2023522"/>
                </a:lnTo>
                <a:lnTo>
                  <a:pt x="341628" y="2092070"/>
                </a:lnTo>
                <a:lnTo>
                  <a:pt x="332484" y="2143887"/>
                </a:lnTo>
                <a:lnTo>
                  <a:pt x="324483" y="2195448"/>
                </a:lnTo>
                <a:lnTo>
                  <a:pt x="317371" y="2247010"/>
                </a:lnTo>
                <a:lnTo>
                  <a:pt x="311148" y="2298318"/>
                </a:lnTo>
                <a:lnTo>
                  <a:pt x="309751" y="2311780"/>
                </a:lnTo>
                <a:lnTo>
                  <a:pt x="324138" y="2311780"/>
                </a:lnTo>
                <a:lnTo>
                  <a:pt x="515237" y="2066925"/>
                </a:lnTo>
                <a:lnTo>
                  <a:pt x="530395" y="2029108"/>
                </a:lnTo>
                <a:lnTo>
                  <a:pt x="530549" y="2017826"/>
                </a:lnTo>
                <a:lnTo>
                  <a:pt x="528915" y="2006471"/>
                </a:lnTo>
                <a:lnTo>
                  <a:pt x="504024" y="1963386"/>
                </a:lnTo>
                <a:lnTo>
                  <a:pt x="470408" y="1945386"/>
                </a:lnTo>
                <a:lnTo>
                  <a:pt x="458568" y="1943939"/>
                </a:lnTo>
                <a:close/>
              </a:path>
              <a:path w="1419985" h="2446401">
                <a:moveTo>
                  <a:pt x="248800" y="2160559"/>
                </a:moveTo>
                <a:lnTo>
                  <a:pt x="173861" y="2256535"/>
                </a:lnTo>
                <a:lnTo>
                  <a:pt x="302385" y="2269997"/>
                </a:lnTo>
                <a:lnTo>
                  <a:pt x="248800" y="2160559"/>
                </a:lnTo>
                <a:close/>
              </a:path>
              <a:path w="1419985" h="2446401">
                <a:moveTo>
                  <a:pt x="355801" y="2023522"/>
                </a:moveTo>
                <a:lnTo>
                  <a:pt x="248800" y="2160559"/>
                </a:lnTo>
                <a:lnTo>
                  <a:pt x="302385" y="2269997"/>
                </a:lnTo>
                <a:lnTo>
                  <a:pt x="314583" y="2269997"/>
                </a:lnTo>
                <a:lnTo>
                  <a:pt x="317371" y="2247010"/>
                </a:lnTo>
                <a:lnTo>
                  <a:pt x="324483" y="2195448"/>
                </a:lnTo>
                <a:lnTo>
                  <a:pt x="332484" y="2143887"/>
                </a:lnTo>
                <a:lnTo>
                  <a:pt x="341628" y="2092070"/>
                </a:lnTo>
                <a:lnTo>
                  <a:pt x="352042" y="2040001"/>
                </a:lnTo>
                <a:lnTo>
                  <a:pt x="355801" y="2023522"/>
                </a:lnTo>
                <a:close/>
              </a:path>
              <a:path w="1419985" h="2446401">
                <a:moveTo>
                  <a:pt x="1412619" y="0"/>
                </a:moveTo>
                <a:lnTo>
                  <a:pt x="1260981" y="14985"/>
                </a:lnTo>
                <a:lnTo>
                  <a:pt x="1265426" y="60197"/>
                </a:lnTo>
                <a:lnTo>
                  <a:pt x="1266950" y="81152"/>
                </a:lnTo>
                <a:lnTo>
                  <a:pt x="1267585" y="102362"/>
                </a:lnTo>
                <a:lnTo>
                  <a:pt x="1267585" y="124205"/>
                </a:lnTo>
                <a:lnTo>
                  <a:pt x="1264029" y="169037"/>
                </a:lnTo>
                <a:lnTo>
                  <a:pt x="1254631" y="219328"/>
                </a:lnTo>
                <a:lnTo>
                  <a:pt x="1242947" y="261112"/>
                </a:lnTo>
                <a:lnTo>
                  <a:pt x="1225675" y="308863"/>
                </a:lnTo>
                <a:lnTo>
                  <a:pt x="1210689" y="344677"/>
                </a:lnTo>
                <a:lnTo>
                  <a:pt x="1192655" y="383158"/>
                </a:lnTo>
                <a:lnTo>
                  <a:pt x="1171319" y="424688"/>
                </a:lnTo>
                <a:lnTo>
                  <a:pt x="1146300" y="469772"/>
                </a:lnTo>
                <a:lnTo>
                  <a:pt x="1116836" y="517397"/>
                </a:lnTo>
                <a:lnTo>
                  <a:pt x="1080641" y="570610"/>
                </a:lnTo>
                <a:lnTo>
                  <a:pt x="1038604" y="628650"/>
                </a:lnTo>
                <a:lnTo>
                  <a:pt x="991614" y="690626"/>
                </a:lnTo>
                <a:lnTo>
                  <a:pt x="966595" y="722756"/>
                </a:lnTo>
                <a:lnTo>
                  <a:pt x="940560" y="755903"/>
                </a:lnTo>
                <a:lnTo>
                  <a:pt x="913890" y="789558"/>
                </a:lnTo>
                <a:lnTo>
                  <a:pt x="715135" y="1037843"/>
                </a:lnTo>
                <a:lnTo>
                  <a:pt x="657858" y="1110741"/>
                </a:lnTo>
                <a:lnTo>
                  <a:pt x="629537" y="1147190"/>
                </a:lnTo>
                <a:lnTo>
                  <a:pt x="601724" y="1183766"/>
                </a:lnTo>
                <a:lnTo>
                  <a:pt x="574546" y="1220089"/>
                </a:lnTo>
                <a:lnTo>
                  <a:pt x="548130" y="1256029"/>
                </a:lnTo>
                <a:lnTo>
                  <a:pt x="522349" y="1291716"/>
                </a:lnTo>
                <a:lnTo>
                  <a:pt x="497457" y="1327277"/>
                </a:lnTo>
                <a:lnTo>
                  <a:pt x="473581" y="1362328"/>
                </a:lnTo>
                <a:lnTo>
                  <a:pt x="450848" y="1397127"/>
                </a:lnTo>
                <a:lnTo>
                  <a:pt x="429258" y="1431163"/>
                </a:lnTo>
                <a:lnTo>
                  <a:pt x="408938" y="1464944"/>
                </a:lnTo>
                <a:lnTo>
                  <a:pt x="390015" y="1498091"/>
                </a:lnTo>
                <a:lnTo>
                  <a:pt x="356614" y="1562607"/>
                </a:lnTo>
                <a:lnTo>
                  <a:pt x="327531" y="1624456"/>
                </a:lnTo>
                <a:lnTo>
                  <a:pt x="301496" y="1685670"/>
                </a:lnTo>
                <a:lnTo>
                  <a:pt x="278255" y="1745614"/>
                </a:lnTo>
                <a:lnTo>
                  <a:pt x="257681" y="1805177"/>
                </a:lnTo>
                <a:lnTo>
                  <a:pt x="231392" y="1892045"/>
                </a:lnTo>
                <a:lnTo>
                  <a:pt x="216406" y="1949322"/>
                </a:lnTo>
                <a:lnTo>
                  <a:pt x="203375" y="2006471"/>
                </a:lnTo>
                <a:lnTo>
                  <a:pt x="194613" y="2049889"/>
                </a:lnTo>
                <a:lnTo>
                  <a:pt x="248800" y="2160559"/>
                </a:lnTo>
                <a:lnTo>
                  <a:pt x="355801" y="2023522"/>
                </a:lnTo>
                <a:lnTo>
                  <a:pt x="363980" y="1987677"/>
                </a:lnTo>
                <a:lnTo>
                  <a:pt x="377569" y="1934844"/>
                </a:lnTo>
                <a:lnTo>
                  <a:pt x="393571" y="1880742"/>
                </a:lnTo>
                <a:lnTo>
                  <a:pt x="411097" y="1826767"/>
                </a:lnTo>
                <a:lnTo>
                  <a:pt x="431290" y="1771777"/>
                </a:lnTo>
                <a:lnTo>
                  <a:pt x="453769" y="1716151"/>
                </a:lnTo>
                <a:lnTo>
                  <a:pt x="479169" y="1659508"/>
                </a:lnTo>
                <a:lnTo>
                  <a:pt x="507109" y="1602358"/>
                </a:lnTo>
                <a:lnTo>
                  <a:pt x="539367" y="1543557"/>
                </a:lnTo>
                <a:lnTo>
                  <a:pt x="578229" y="1480692"/>
                </a:lnTo>
                <a:lnTo>
                  <a:pt x="599692" y="1448053"/>
                </a:lnTo>
                <a:lnTo>
                  <a:pt x="622298" y="1414779"/>
                </a:lnTo>
                <a:lnTo>
                  <a:pt x="645920" y="1380870"/>
                </a:lnTo>
                <a:lnTo>
                  <a:pt x="670812" y="1346327"/>
                </a:lnTo>
                <a:lnTo>
                  <a:pt x="696593" y="1311402"/>
                </a:lnTo>
                <a:lnTo>
                  <a:pt x="723009" y="1276095"/>
                </a:lnTo>
                <a:lnTo>
                  <a:pt x="750060" y="1240663"/>
                </a:lnTo>
                <a:lnTo>
                  <a:pt x="777746" y="1204848"/>
                </a:lnTo>
                <a:lnTo>
                  <a:pt x="834261" y="1132839"/>
                </a:lnTo>
                <a:lnTo>
                  <a:pt x="891665" y="1060830"/>
                </a:lnTo>
                <a:lnTo>
                  <a:pt x="1033397" y="884173"/>
                </a:lnTo>
                <a:lnTo>
                  <a:pt x="1060448" y="850010"/>
                </a:lnTo>
                <a:lnTo>
                  <a:pt x="1086864" y="816355"/>
                </a:lnTo>
                <a:lnTo>
                  <a:pt x="1112645" y="783208"/>
                </a:lnTo>
                <a:lnTo>
                  <a:pt x="1137537" y="750696"/>
                </a:lnTo>
                <a:lnTo>
                  <a:pt x="1161540" y="718819"/>
                </a:lnTo>
                <a:lnTo>
                  <a:pt x="1184273" y="687704"/>
                </a:lnTo>
                <a:lnTo>
                  <a:pt x="1226564" y="627760"/>
                </a:lnTo>
                <a:lnTo>
                  <a:pt x="1263267" y="571118"/>
                </a:lnTo>
                <a:lnTo>
                  <a:pt x="1292985" y="519810"/>
                </a:lnTo>
                <a:lnTo>
                  <a:pt x="1318639" y="471804"/>
                </a:lnTo>
                <a:lnTo>
                  <a:pt x="1340737" y="426719"/>
                </a:lnTo>
                <a:lnTo>
                  <a:pt x="1359660" y="383920"/>
                </a:lnTo>
                <a:lnTo>
                  <a:pt x="1375662" y="343534"/>
                </a:lnTo>
                <a:lnTo>
                  <a:pt x="1388743" y="305180"/>
                </a:lnTo>
                <a:lnTo>
                  <a:pt x="1403983" y="250189"/>
                </a:lnTo>
                <a:lnTo>
                  <a:pt x="1415667" y="184150"/>
                </a:lnTo>
                <a:lnTo>
                  <a:pt x="1419985" y="124205"/>
                </a:lnTo>
                <a:lnTo>
                  <a:pt x="1419985" y="96900"/>
                </a:lnTo>
                <a:lnTo>
                  <a:pt x="1418969" y="70612"/>
                </a:lnTo>
                <a:lnTo>
                  <a:pt x="1417191" y="45212"/>
                </a:lnTo>
                <a:lnTo>
                  <a:pt x="1412619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962144" y="1267967"/>
            <a:ext cx="1594103" cy="2874263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553455" y="2493264"/>
            <a:ext cx="94487" cy="9143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009515" y="1291589"/>
            <a:ext cx="1302513" cy="2442337"/>
          </a:xfrm>
          <a:custGeom>
            <a:avLst/>
            <a:gdLst/>
            <a:ahLst/>
            <a:cxnLst/>
            <a:rect l="l" t="t" r="r" b="b"/>
            <a:pathLst>
              <a:path w="1302513" h="2442337">
                <a:moveTo>
                  <a:pt x="1005226" y="2116569"/>
                </a:moveTo>
                <a:lnTo>
                  <a:pt x="968741" y="2130530"/>
                </a:lnTo>
                <a:lnTo>
                  <a:pt x="961303" y="2152790"/>
                </a:lnTo>
                <a:lnTo>
                  <a:pt x="963045" y="2164550"/>
                </a:lnTo>
                <a:lnTo>
                  <a:pt x="968629" y="2175510"/>
                </a:lnTo>
                <a:lnTo>
                  <a:pt x="1162685" y="2442337"/>
                </a:lnTo>
                <a:lnTo>
                  <a:pt x="1195171" y="2370963"/>
                </a:lnTo>
                <a:lnTo>
                  <a:pt x="1117219" y="2370963"/>
                </a:lnTo>
                <a:lnTo>
                  <a:pt x="1114298" y="2342007"/>
                </a:lnTo>
                <a:lnTo>
                  <a:pt x="1108456" y="2290064"/>
                </a:lnTo>
                <a:lnTo>
                  <a:pt x="1102106" y="2238121"/>
                </a:lnTo>
                <a:lnTo>
                  <a:pt x="1024249" y="2124253"/>
                </a:lnTo>
                <a:lnTo>
                  <a:pt x="1015465" y="2118932"/>
                </a:lnTo>
                <a:lnTo>
                  <a:pt x="1005226" y="2116569"/>
                </a:lnTo>
                <a:close/>
              </a:path>
              <a:path w="1302513" h="2442337">
                <a:moveTo>
                  <a:pt x="1100795" y="2228671"/>
                </a:moveTo>
                <a:lnTo>
                  <a:pt x="1102106" y="2238121"/>
                </a:lnTo>
                <a:lnTo>
                  <a:pt x="1108456" y="2290064"/>
                </a:lnTo>
                <a:lnTo>
                  <a:pt x="1114298" y="2342007"/>
                </a:lnTo>
                <a:lnTo>
                  <a:pt x="1117219" y="2370963"/>
                </a:lnTo>
                <a:lnTo>
                  <a:pt x="1193038" y="2363343"/>
                </a:lnTo>
                <a:lnTo>
                  <a:pt x="1191813" y="2351405"/>
                </a:lnTo>
                <a:lnTo>
                  <a:pt x="1120394" y="2351405"/>
                </a:lnTo>
                <a:lnTo>
                  <a:pt x="1147342" y="2292168"/>
                </a:lnTo>
                <a:lnTo>
                  <a:pt x="1100795" y="2228671"/>
                </a:lnTo>
                <a:close/>
              </a:path>
              <a:path w="1302513" h="2442337">
                <a:moveTo>
                  <a:pt x="1269781" y="2088494"/>
                </a:moveTo>
                <a:lnTo>
                  <a:pt x="1229995" y="2110486"/>
                </a:lnTo>
                <a:lnTo>
                  <a:pt x="1177327" y="2226257"/>
                </a:lnTo>
                <a:lnTo>
                  <a:pt x="1177648" y="2228671"/>
                </a:lnTo>
                <a:lnTo>
                  <a:pt x="1184148" y="2280793"/>
                </a:lnTo>
                <a:lnTo>
                  <a:pt x="1189989" y="2333625"/>
                </a:lnTo>
                <a:lnTo>
                  <a:pt x="1193038" y="2363343"/>
                </a:lnTo>
                <a:lnTo>
                  <a:pt x="1117219" y="2370963"/>
                </a:lnTo>
                <a:lnTo>
                  <a:pt x="1195171" y="2370963"/>
                </a:lnTo>
                <a:lnTo>
                  <a:pt x="1299337" y="2142109"/>
                </a:lnTo>
                <a:lnTo>
                  <a:pt x="1301597" y="2135672"/>
                </a:lnTo>
                <a:lnTo>
                  <a:pt x="1302513" y="2125023"/>
                </a:lnTo>
                <a:lnTo>
                  <a:pt x="1299927" y="2114501"/>
                </a:lnTo>
                <a:lnTo>
                  <a:pt x="1293700" y="2104585"/>
                </a:lnTo>
                <a:lnTo>
                  <a:pt x="1283697" y="2095756"/>
                </a:lnTo>
                <a:lnTo>
                  <a:pt x="1269781" y="2088494"/>
                </a:lnTo>
                <a:close/>
              </a:path>
              <a:path w="1302513" h="2442337">
                <a:moveTo>
                  <a:pt x="1147342" y="2292168"/>
                </a:moveTo>
                <a:lnTo>
                  <a:pt x="1120394" y="2351405"/>
                </a:lnTo>
                <a:lnTo>
                  <a:pt x="1185926" y="2344801"/>
                </a:lnTo>
                <a:lnTo>
                  <a:pt x="1147342" y="2292168"/>
                </a:lnTo>
                <a:close/>
              </a:path>
              <a:path w="1302513" h="2442337">
                <a:moveTo>
                  <a:pt x="1177327" y="2226257"/>
                </a:moveTo>
                <a:lnTo>
                  <a:pt x="1147342" y="2292168"/>
                </a:lnTo>
                <a:lnTo>
                  <a:pt x="1185926" y="2344801"/>
                </a:lnTo>
                <a:lnTo>
                  <a:pt x="1120394" y="2351405"/>
                </a:lnTo>
                <a:lnTo>
                  <a:pt x="1191813" y="2351405"/>
                </a:lnTo>
                <a:lnTo>
                  <a:pt x="1189989" y="2333625"/>
                </a:lnTo>
                <a:lnTo>
                  <a:pt x="1184148" y="2280793"/>
                </a:lnTo>
                <a:lnTo>
                  <a:pt x="1177544" y="2227834"/>
                </a:lnTo>
                <a:lnTo>
                  <a:pt x="1177327" y="2226257"/>
                </a:lnTo>
                <a:close/>
              </a:path>
              <a:path w="1302513" h="2442337">
                <a:moveTo>
                  <a:pt x="7112" y="0"/>
                </a:moveTo>
                <a:lnTo>
                  <a:pt x="2667" y="45338"/>
                </a:lnTo>
                <a:lnTo>
                  <a:pt x="888" y="69596"/>
                </a:lnTo>
                <a:lnTo>
                  <a:pt x="0" y="94487"/>
                </a:lnTo>
                <a:lnTo>
                  <a:pt x="0" y="120523"/>
                </a:lnTo>
                <a:lnTo>
                  <a:pt x="4063" y="176657"/>
                </a:lnTo>
                <a:lnTo>
                  <a:pt x="15239" y="238887"/>
                </a:lnTo>
                <a:lnTo>
                  <a:pt x="29463" y="290449"/>
                </a:lnTo>
                <a:lnTo>
                  <a:pt x="42163" y="327279"/>
                </a:lnTo>
                <a:lnTo>
                  <a:pt x="57404" y="365887"/>
                </a:lnTo>
                <a:lnTo>
                  <a:pt x="75692" y="407288"/>
                </a:lnTo>
                <a:lnTo>
                  <a:pt x="97282" y="451104"/>
                </a:lnTo>
                <a:lnTo>
                  <a:pt x="122300" y="497839"/>
                </a:lnTo>
                <a:lnTo>
                  <a:pt x="151384" y="547877"/>
                </a:lnTo>
                <a:lnTo>
                  <a:pt x="187071" y="602996"/>
                </a:lnTo>
                <a:lnTo>
                  <a:pt x="228473" y="661797"/>
                </a:lnTo>
                <a:lnTo>
                  <a:pt x="251079" y="692658"/>
                </a:lnTo>
                <a:lnTo>
                  <a:pt x="274827" y="724154"/>
                </a:lnTo>
                <a:lnTo>
                  <a:pt x="299465" y="756412"/>
                </a:lnTo>
                <a:lnTo>
                  <a:pt x="351409" y="822833"/>
                </a:lnTo>
                <a:lnTo>
                  <a:pt x="378333" y="856869"/>
                </a:lnTo>
                <a:lnTo>
                  <a:pt x="577469" y="1105408"/>
                </a:lnTo>
                <a:lnTo>
                  <a:pt x="634111" y="1177671"/>
                </a:lnTo>
                <a:lnTo>
                  <a:pt x="661924" y="1213612"/>
                </a:lnTo>
                <a:lnTo>
                  <a:pt x="689229" y="1249299"/>
                </a:lnTo>
                <a:lnTo>
                  <a:pt x="715772" y="1284859"/>
                </a:lnTo>
                <a:lnTo>
                  <a:pt x="741680" y="1320038"/>
                </a:lnTo>
                <a:lnTo>
                  <a:pt x="766826" y="1354963"/>
                </a:lnTo>
                <a:lnTo>
                  <a:pt x="790829" y="1389126"/>
                </a:lnTo>
                <a:lnTo>
                  <a:pt x="813688" y="1422908"/>
                </a:lnTo>
                <a:lnTo>
                  <a:pt x="835406" y="1456055"/>
                </a:lnTo>
                <a:lnTo>
                  <a:pt x="855980" y="1488567"/>
                </a:lnTo>
                <a:lnTo>
                  <a:pt x="892429" y="1550924"/>
                </a:lnTo>
                <a:lnTo>
                  <a:pt x="923036" y="1610106"/>
                </a:lnTo>
                <a:lnTo>
                  <a:pt x="950468" y="1668526"/>
                </a:lnTo>
                <a:lnTo>
                  <a:pt x="974851" y="1725802"/>
                </a:lnTo>
                <a:lnTo>
                  <a:pt x="996696" y="1782318"/>
                </a:lnTo>
                <a:lnTo>
                  <a:pt x="1015873" y="1837944"/>
                </a:lnTo>
                <a:lnTo>
                  <a:pt x="1040764" y="1920494"/>
                </a:lnTo>
                <a:lnTo>
                  <a:pt x="1054735" y="1974342"/>
                </a:lnTo>
                <a:lnTo>
                  <a:pt x="1066927" y="2027936"/>
                </a:lnTo>
                <a:lnTo>
                  <a:pt x="1077595" y="2080895"/>
                </a:lnTo>
                <a:lnTo>
                  <a:pt x="1086865" y="2133600"/>
                </a:lnTo>
                <a:lnTo>
                  <a:pt x="1094867" y="2185924"/>
                </a:lnTo>
                <a:lnTo>
                  <a:pt x="1100795" y="2228671"/>
                </a:lnTo>
                <a:lnTo>
                  <a:pt x="1147342" y="2292168"/>
                </a:lnTo>
                <a:lnTo>
                  <a:pt x="1177327" y="2226257"/>
                </a:lnTo>
                <a:lnTo>
                  <a:pt x="1170177" y="2174240"/>
                </a:lnTo>
                <a:lnTo>
                  <a:pt x="1161923" y="2120265"/>
                </a:lnTo>
                <a:lnTo>
                  <a:pt x="1152271" y="2065909"/>
                </a:lnTo>
                <a:lnTo>
                  <a:pt x="1141222" y="2010918"/>
                </a:lnTo>
                <a:lnTo>
                  <a:pt x="1128522" y="1955292"/>
                </a:lnTo>
                <a:lnTo>
                  <a:pt x="1113917" y="1899031"/>
                </a:lnTo>
                <a:lnTo>
                  <a:pt x="1097280" y="1842389"/>
                </a:lnTo>
                <a:lnTo>
                  <a:pt x="1078357" y="1784604"/>
                </a:lnTo>
                <a:lnTo>
                  <a:pt x="1056894" y="1726184"/>
                </a:lnTo>
                <a:lnTo>
                  <a:pt x="1032763" y="1666748"/>
                </a:lnTo>
                <a:lnTo>
                  <a:pt x="1005839" y="1606550"/>
                </a:lnTo>
                <a:lnTo>
                  <a:pt x="975613" y="1544955"/>
                </a:lnTo>
                <a:lnTo>
                  <a:pt x="940308" y="1480947"/>
                </a:lnTo>
                <a:lnTo>
                  <a:pt x="920369" y="1447800"/>
                </a:lnTo>
                <a:lnTo>
                  <a:pt x="899160" y="1414399"/>
                </a:lnTo>
                <a:lnTo>
                  <a:pt x="876681" y="1380109"/>
                </a:lnTo>
                <a:lnTo>
                  <a:pt x="853186" y="1345438"/>
                </a:lnTo>
                <a:lnTo>
                  <a:pt x="828548" y="1310386"/>
                </a:lnTo>
                <a:lnTo>
                  <a:pt x="803021" y="1274952"/>
                </a:lnTo>
                <a:lnTo>
                  <a:pt x="776732" y="1239265"/>
                </a:lnTo>
                <a:lnTo>
                  <a:pt x="749808" y="1203198"/>
                </a:lnTo>
                <a:lnTo>
                  <a:pt x="722122" y="1166876"/>
                </a:lnTo>
                <a:lnTo>
                  <a:pt x="694055" y="1130681"/>
                </a:lnTo>
                <a:lnTo>
                  <a:pt x="636905" y="1057910"/>
                </a:lnTo>
                <a:lnTo>
                  <a:pt x="438023" y="809498"/>
                </a:lnTo>
                <a:lnTo>
                  <a:pt x="385190" y="742442"/>
                </a:lnTo>
                <a:lnTo>
                  <a:pt x="360045" y="710057"/>
                </a:lnTo>
                <a:lnTo>
                  <a:pt x="335661" y="678307"/>
                </a:lnTo>
                <a:lnTo>
                  <a:pt x="312547" y="647573"/>
                </a:lnTo>
                <a:lnTo>
                  <a:pt x="269875" y="588645"/>
                </a:lnTo>
                <a:lnTo>
                  <a:pt x="232918" y="534162"/>
                </a:lnTo>
                <a:lnTo>
                  <a:pt x="202437" y="484759"/>
                </a:lnTo>
                <a:lnTo>
                  <a:pt x="176784" y="438658"/>
                </a:lnTo>
                <a:lnTo>
                  <a:pt x="154812" y="395859"/>
                </a:lnTo>
                <a:lnTo>
                  <a:pt x="136144" y="356108"/>
                </a:lnTo>
                <a:lnTo>
                  <a:pt x="120523" y="319024"/>
                </a:lnTo>
                <a:lnTo>
                  <a:pt x="102362" y="268477"/>
                </a:lnTo>
                <a:lnTo>
                  <a:pt x="89788" y="223265"/>
                </a:lnTo>
                <a:lnTo>
                  <a:pt x="79883" y="169163"/>
                </a:lnTo>
                <a:lnTo>
                  <a:pt x="76200" y="120523"/>
                </a:lnTo>
                <a:lnTo>
                  <a:pt x="76294" y="94487"/>
                </a:lnTo>
                <a:lnTo>
                  <a:pt x="76962" y="74802"/>
                </a:lnTo>
                <a:lnTo>
                  <a:pt x="78486" y="52832"/>
                </a:lnTo>
                <a:lnTo>
                  <a:pt x="82931" y="7620"/>
                </a:lnTo>
                <a:lnTo>
                  <a:pt x="7112" y="0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172200" y="2457450"/>
            <a:ext cx="285750" cy="285750"/>
          </a:xfrm>
          <a:custGeom>
            <a:avLst/>
            <a:gdLst/>
            <a:ahLst/>
            <a:cxnLst/>
            <a:rect l="l" t="t" r="r" b="b"/>
            <a:pathLst>
              <a:path w="285750" h="285750">
                <a:moveTo>
                  <a:pt x="0" y="285750"/>
                </a:moveTo>
                <a:lnTo>
                  <a:pt x="285750" y="285750"/>
                </a:lnTo>
                <a:lnTo>
                  <a:pt x="285750" y="0"/>
                </a:lnTo>
                <a:lnTo>
                  <a:pt x="0" y="0"/>
                </a:lnTo>
                <a:lnTo>
                  <a:pt x="0" y="285750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457950" y="2362200"/>
            <a:ext cx="95250" cy="381000"/>
          </a:xfrm>
          <a:custGeom>
            <a:avLst/>
            <a:gdLst/>
            <a:ahLst/>
            <a:cxnLst/>
            <a:rect l="l" t="t" r="r" b="b"/>
            <a:pathLst>
              <a:path w="95250" h="381000">
                <a:moveTo>
                  <a:pt x="95250" y="0"/>
                </a:moveTo>
                <a:lnTo>
                  <a:pt x="0" y="95250"/>
                </a:lnTo>
                <a:lnTo>
                  <a:pt x="0" y="381000"/>
                </a:lnTo>
                <a:lnTo>
                  <a:pt x="95250" y="285750"/>
                </a:lnTo>
                <a:lnTo>
                  <a:pt x="95250" y="0"/>
                </a:lnTo>
                <a:close/>
              </a:path>
            </a:pathLst>
          </a:custGeom>
          <a:solidFill>
            <a:srgbClr val="7C954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172200" y="2362200"/>
            <a:ext cx="381000" cy="95250"/>
          </a:xfrm>
          <a:custGeom>
            <a:avLst/>
            <a:gdLst/>
            <a:ahLst/>
            <a:cxnLst/>
            <a:rect l="l" t="t" r="r" b="b"/>
            <a:pathLst>
              <a:path w="381000" h="95250">
                <a:moveTo>
                  <a:pt x="381000" y="0"/>
                </a:moveTo>
                <a:lnTo>
                  <a:pt x="95250" y="0"/>
                </a:lnTo>
                <a:lnTo>
                  <a:pt x="0" y="95250"/>
                </a:lnTo>
                <a:lnTo>
                  <a:pt x="285750" y="95250"/>
                </a:lnTo>
                <a:lnTo>
                  <a:pt x="381000" y="0"/>
                </a:lnTo>
                <a:close/>
              </a:path>
            </a:pathLst>
          </a:custGeom>
          <a:solidFill>
            <a:srgbClr val="AEC77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172200" y="23622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0" y="95250"/>
                </a:moveTo>
                <a:lnTo>
                  <a:pt x="95250" y="0"/>
                </a:lnTo>
                <a:lnTo>
                  <a:pt x="381000" y="0"/>
                </a:lnTo>
                <a:lnTo>
                  <a:pt x="381000" y="285750"/>
                </a:lnTo>
                <a:lnTo>
                  <a:pt x="285750" y="381000"/>
                </a:lnTo>
                <a:lnTo>
                  <a:pt x="0" y="381000"/>
                </a:lnTo>
                <a:lnTo>
                  <a:pt x="0" y="95250"/>
                </a:lnTo>
                <a:close/>
              </a:path>
            </a:pathLst>
          </a:custGeom>
          <a:ln w="25400">
            <a:solidFill>
              <a:srgbClr val="70883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172200" y="2362200"/>
            <a:ext cx="381000" cy="95250"/>
          </a:xfrm>
          <a:custGeom>
            <a:avLst/>
            <a:gdLst/>
            <a:ahLst/>
            <a:cxnLst/>
            <a:rect l="l" t="t" r="r" b="b"/>
            <a:pathLst>
              <a:path w="381000" h="95250">
                <a:moveTo>
                  <a:pt x="0" y="95250"/>
                </a:moveTo>
                <a:lnTo>
                  <a:pt x="285750" y="95250"/>
                </a:lnTo>
                <a:lnTo>
                  <a:pt x="381000" y="0"/>
                </a:lnTo>
              </a:path>
            </a:pathLst>
          </a:custGeom>
          <a:ln w="25400">
            <a:solidFill>
              <a:srgbClr val="70883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457950" y="2457450"/>
            <a:ext cx="0" cy="285750"/>
          </a:xfrm>
          <a:custGeom>
            <a:avLst/>
            <a:gdLst/>
            <a:ahLst/>
            <a:cxnLst/>
            <a:rect l="l" t="t" r="r" b="b"/>
            <a:pathLst>
              <a:path h="285750">
                <a:moveTo>
                  <a:pt x="0" y="0"/>
                </a:moveTo>
                <a:lnTo>
                  <a:pt x="0" y="285750"/>
                </a:lnTo>
              </a:path>
            </a:pathLst>
          </a:custGeom>
          <a:ln w="25400">
            <a:solidFill>
              <a:srgbClr val="70883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712976" y="2474976"/>
            <a:ext cx="1048512" cy="1048512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752600" y="2514600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0"/>
                </a:moveTo>
                <a:lnTo>
                  <a:pt x="383046" y="5984"/>
                </a:lnTo>
                <a:lnTo>
                  <a:pt x="312700" y="23311"/>
                </a:lnTo>
                <a:lnTo>
                  <a:pt x="247102" y="51037"/>
                </a:lnTo>
                <a:lnTo>
                  <a:pt x="187195" y="88221"/>
                </a:lnTo>
                <a:lnTo>
                  <a:pt x="133921" y="133921"/>
                </a:lnTo>
                <a:lnTo>
                  <a:pt x="88221" y="187195"/>
                </a:lnTo>
                <a:lnTo>
                  <a:pt x="51037" y="247102"/>
                </a:lnTo>
                <a:lnTo>
                  <a:pt x="23311" y="312700"/>
                </a:lnTo>
                <a:lnTo>
                  <a:pt x="5984" y="383046"/>
                </a:lnTo>
                <a:lnTo>
                  <a:pt x="0" y="457200"/>
                </a:lnTo>
                <a:lnTo>
                  <a:pt x="1515" y="494693"/>
                </a:lnTo>
                <a:lnTo>
                  <a:pt x="13289" y="567061"/>
                </a:lnTo>
                <a:lnTo>
                  <a:pt x="35933" y="635150"/>
                </a:lnTo>
                <a:lnTo>
                  <a:pt x="68505" y="698020"/>
                </a:lnTo>
                <a:lnTo>
                  <a:pt x="110065" y="754729"/>
                </a:lnTo>
                <a:lnTo>
                  <a:pt x="159670" y="804334"/>
                </a:lnTo>
                <a:lnTo>
                  <a:pt x="216379" y="845894"/>
                </a:lnTo>
                <a:lnTo>
                  <a:pt x="279249" y="878466"/>
                </a:lnTo>
                <a:lnTo>
                  <a:pt x="347338" y="901110"/>
                </a:lnTo>
                <a:lnTo>
                  <a:pt x="419706" y="912884"/>
                </a:lnTo>
                <a:lnTo>
                  <a:pt x="457200" y="914400"/>
                </a:lnTo>
                <a:lnTo>
                  <a:pt x="494693" y="912884"/>
                </a:lnTo>
                <a:lnTo>
                  <a:pt x="567061" y="901110"/>
                </a:lnTo>
                <a:lnTo>
                  <a:pt x="635150" y="878466"/>
                </a:lnTo>
                <a:lnTo>
                  <a:pt x="698020" y="845894"/>
                </a:lnTo>
                <a:lnTo>
                  <a:pt x="754729" y="804334"/>
                </a:lnTo>
                <a:lnTo>
                  <a:pt x="804334" y="754729"/>
                </a:lnTo>
                <a:lnTo>
                  <a:pt x="845894" y="698020"/>
                </a:lnTo>
                <a:lnTo>
                  <a:pt x="878466" y="635150"/>
                </a:lnTo>
                <a:lnTo>
                  <a:pt x="901110" y="567061"/>
                </a:lnTo>
                <a:lnTo>
                  <a:pt x="912884" y="494693"/>
                </a:lnTo>
                <a:lnTo>
                  <a:pt x="914400" y="457200"/>
                </a:lnTo>
                <a:lnTo>
                  <a:pt x="912884" y="419706"/>
                </a:lnTo>
                <a:lnTo>
                  <a:pt x="901110" y="347338"/>
                </a:lnTo>
                <a:lnTo>
                  <a:pt x="878466" y="279249"/>
                </a:lnTo>
                <a:lnTo>
                  <a:pt x="845894" y="216379"/>
                </a:lnTo>
                <a:lnTo>
                  <a:pt x="804334" y="159670"/>
                </a:lnTo>
                <a:lnTo>
                  <a:pt x="754729" y="110065"/>
                </a:lnTo>
                <a:lnTo>
                  <a:pt x="698020" y="68505"/>
                </a:lnTo>
                <a:lnTo>
                  <a:pt x="635150" y="35933"/>
                </a:lnTo>
                <a:lnTo>
                  <a:pt x="567061" y="13289"/>
                </a:lnTo>
                <a:lnTo>
                  <a:pt x="494693" y="1515"/>
                </a:lnTo>
                <a:lnTo>
                  <a:pt x="4572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752600" y="2514600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0" y="457200"/>
                </a:moveTo>
                <a:lnTo>
                  <a:pt x="5984" y="383046"/>
                </a:lnTo>
                <a:lnTo>
                  <a:pt x="23311" y="312700"/>
                </a:lnTo>
                <a:lnTo>
                  <a:pt x="51037" y="247102"/>
                </a:lnTo>
                <a:lnTo>
                  <a:pt x="88221" y="187195"/>
                </a:lnTo>
                <a:lnTo>
                  <a:pt x="133921" y="133921"/>
                </a:lnTo>
                <a:lnTo>
                  <a:pt x="187195" y="88221"/>
                </a:lnTo>
                <a:lnTo>
                  <a:pt x="247102" y="51037"/>
                </a:lnTo>
                <a:lnTo>
                  <a:pt x="312700" y="23311"/>
                </a:lnTo>
                <a:lnTo>
                  <a:pt x="383046" y="5984"/>
                </a:lnTo>
                <a:lnTo>
                  <a:pt x="457200" y="0"/>
                </a:lnTo>
                <a:lnTo>
                  <a:pt x="494693" y="1515"/>
                </a:lnTo>
                <a:lnTo>
                  <a:pt x="531353" y="5984"/>
                </a:lnTo>
                <a:lnTo>
                  <a:pt x="601699" y="23311"/>
                </a:lnTo>
                <a:lnTo>
                  <a:pt x="667297" y="51037"/>
                </a:lnTo>
                <a:lnTo>
                  <a:pt x="727204" y="88221"/>
                </a:lnTo>
                <a:lnTo>
                  <a:pt x="780478" y="133921"/>
                </a:lnTo>
                <a:lnTo>
                  <a:pt x="826178" y="187195"/>
                </a:lnTo>
                <a:lnTo>
                  <a:pt x="863362" y="247102"/>
                </a:lnTo>
                <a:lnTo>
                  <a:pt x="891088" y="312700"/>
                </a:lnTo>
                <a:lnTo>
                  <a:pt x="908415" y="383046"/>
                </a:lnTo>
                <a:lnTo>
                  <a:pt x="914400" y="457200"/>
                </a:lnTo>
                <a:lnTo>
                  <a:pt x="912884" y="494693"/>
                </a:lnTo>
                <a:lnTo>
                  <a:pt x="908415" y="531353"/>
                </a:lnTo>
                <a:lnTo>
                  <a:pt x="891088" y="601699"/>
                </a:lnTo>
                <a:lnTo>
                  <a:pt x="863362" y="667297"/>
                </a:lnTo>
                <a:lnTo>
                  <a:pt x="826178" y="727204"/>
                </a:lnTo>
                <a:lnTo>
                  <a:pt x="780478" y="780478"/>
                </a:lnTo>
                <a:lnTo>
                  <a:pt x="727204" y="826178"/>
                </a:lnTo>
                <a:lnTo>
                  <a:pt x="667297" y="863362"/>
                </a:lnTo>
                <a:lnTo>
                  <a:pt x="601699" y="891088"/>
                </a:lnTo>
                <a:lnTo>
                  <a:pt x="531353" y="908415"/>
                </a:lnTo>
                <a:lnTo>
                  <a:pt x="457200" y="914400"/>
                </a:lnTo>
                <a:lnTo>
                  <a:pt x="419706" y="912884"/>
                </a:lnTo>
                <a:lnTo>
                  <a:pt x="383046" y="908415"/>
                </a:lnTo>
                <a:lnTo>
                  <a:pt x="312700" y="891088"/>
                </a:lnTo>
                <a:lnTo>
                  <a:pt x="247102" y="863362"/>
                </a:lnTo>
                <a:lnTo>
                  <a:pt x="187195" y="826178"/>
                </a:lnTo>
                <a:lnTo>
                  <a:pt x="133921" y="780478"/>
                </a:lnTo>
                <a:lnTo>
                  <a:pt x="88221" y="727204"/>
                </a:lnTo>
                <a:lnTo>
                  <a:pt x="51037" y="667297"/>
                </a:lnTo>
                <a:lnTo>
                  <a:pt x="23311" y="601699"/>
                </a:lnTo>
                <a:lnTo>
                  <a:pt x="5984" y="531353"/>
                </a:lnTo>
                <a:lnTo>
                  <a:pt x="0" y="45720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407539" y="2815970"/>
            <a:ext cx="128433" cy="405764"/>
          </a:xfrm>
          <a:custGeom>
            <a:avLst/>
            <a:gdLst/>
            <a:ahLst/>
            <a:cxnLst/>
            <a:rect l="l" t="t" r="r" b="b"/>
            <a:pathLst>
              <a:path w="128433" h="405764">
                <a:moveTo>
                  <a:pt x="92963" y="0"/>
                </a:moveTo>
                <a:lnTo>
                  <a:pt x="111120" y="42777"/>
                </a:lnTo>
                <a:lnTo>
                  <a:pt x="122785" y="86785"/>
                </a:lnTo>
                <a:lnTo>
                  <a:pt x="128106" y="131378"/>
                </a:lnTo>
                <a:lnTo>
                  <a:pt x="128433" y="153693"/>
                </a:lnTo>
                <a:lnTo>
                  <a:pt x="127229" y="175912"/>
                </a:lnTo>
                <a:lnTo>
                  <a:pt x="120300" y="219741"/>
                </a:lnTo>
                <a:lnTo>
                  <a:pt x="107466" y="262222"/>
                </a:lnTo>
                <a:lnTo>
                  <a:pt x="88872" y="302709"/>
                </a:lnTo>
                <a:lnTo>
                  <a:pt x="64666" y="340559"/>
                </a:lnTo>
                <a:lnTo>
                  <a:pt x="34993" y="375125"/>
                </a:lnTo>
                <a:lnTo>
                  <a:pt x="18152" y="390976"/>
                </a:lnTo>
                <a:lnTo>
                  <a:pt x="0" y="405764"/>
                </a:lnTo>
              </a:path>
            </a:pathLst>
          </a:custGeom>
          <a:ln w="203200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164079" y="2639667"/>
            <a:ext cx="345313" cy="195099"/>
          </a:xfrm>
          <a:custGeom>
            <a:avLst/>
            <a:gdLst/>
            <a:ahLst/>
            <a:cxnLst/>
            <a:rect l="l" t="t" r="r" b="b"/>
            <a:pathLst>
              <a:path w="345313" h="195099">
                <a:moveTo>
                  <a:pt x="0" y="3583"/>
                </a:moveTo>
                <a:lnTo>
                  <a:pt x="21738" y="1055"/>
                </a:lnTo>
                <a:lnTo>
                  <a:pt x="43365" y="0"/>
                </a:lnTo>
                <a:lnTo>
                  <a:pt x="64821" y="385"/>
                </a:lnTo>
                <a:lnTo>
                  <a:pt x="106979" y="5343"/>
                </a:lnTo>
                <a:lnTo>
                  <a:pt x="147733" y="15665"/>
                </a:lnTo>
                <a:lnTo>
                  <a:pt x="186604" y="31083"/>
                </a:lnTo>
                <a:lnTo>
                  <a:pt x="223113" y="51331"/>
                </a:lnTo>
                <a:lnTo>
                  <a:pt x="256779" y="76145"/>
                </a:lnTo>
                <a:lnTo>
                  <a:pt x="287125" y="105257"/>
                </a:lnTo>
                <a:lnTo>
                  <a:pt x="313670" y="138402"/>
                </a:lnTo>
                <a:lnTo>
                  <a:pt x="335935" y="175314"/>
                </a:lnTo>
                <a:lnTo>
                  <a:pt x="345313" y="195099"/>
                </a:lnTo>
              </a:path>
            </a:pathLst>
          </a:custGeom>
          <a:ln w="203200">
            <a:solidFill>
              <a:srgbClr val="FFFF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888322" y="2639567"/>
            <a:ext cx="326303" cy="582168"/>
          </a:xfrm>
          <a:custGeom>
            <a:avLst/>
            <a:gdLst/>
            <a:ahLst/>
            <a:cxnLst/>
            <a:rect l="l" t="t" r="r" b="b"/>
            <a:pathLst>
              <a:path w="326303" h="582168">
                <a:moveTo>
                  <a:pt x="128564" y="582168"/>
                </a:moveTo>
                <a:lnTo>
                  <a:pt x="89198" y="547119"/>
                </a:lnTo>
                <a:lnTo>
                  <a:pt x="56835" y="507288"/>
                </a:lnTo>
                <a:lnTo>
                  <a:pt x="31603" y="463610"/>
                </a:lnTo>
                <a:lnTo>
                  <a:pt x="13634" y="417017"/>
                </a:lnTo>
                <a:lnTo>
                  <a:pt x="3056" y="368442"/>
                </a:lnTo>
                <a:lnTo>
                  <a:pt x="0" y="318820"/>
                </a:lnTo>
                <a:lnTo>
                  <a:pt x="1332" y="293908"/>
                </a:lnTo>
                <a:lnTo>
                  <a:pt x="9799" y="244465"/>
                </a:lnTo>
                <a:lnTo>
                  <a:pt x="26111" y="196307"/>
                </a:lnTo>
                <a:lnTo>
                  <a:pt x="50398" y="150369"/>
                </a:lnTo>
                <a:lnTo>
                  <a:pt x="75089" y="116549"/>
                </a:lnTo>
                <a:lnTo>
                  <a:pt x="106563" y="83775"/>
                </a:lnTo>
                <a:lnTo>
                  <a:pt x="141963" y="55959"/>
                </a:lnTo>
                <a:lnTo>
                  <a:pt x="180698" y="33401"/>
                </a:lnTo>
                <a:lnTo>
                  <a:pt x="222176" y="16397"/>
                </a:lnTo>
                <a:lnTo>
                  <a:pt x="265805" y="5246"/>
                </a:lnTo>
                <a:lnTo>
                  <a:pt x="310995" y="247"/>
                </a:lnTo>
                <a:lnTo>
                  <a:pt x="326303" y="0"/>
                </a:lnTo>
              </a:path>
            </a:pathLst>
          </a:custGeom>
          <a:ln w="203200">
            <a:solidFill>
              <a:srgbClr val="92D05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938527" y="2825495"/>
            <a:ext cx="454151" cy="460248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985391" y="2849657"/>
            <a:ext cx="359522" cy="366490"/>
          </a:xfrm>
          <a:custGeom>
            <a:avLst/>
            <a:gdLst/>
            <a:ahLst/>
            <a:cxnLst/>
            <a:rect l="l" t="t" r="r" b="b"/>
            <a:pathLst>
              <a:path w="359522" h="366490">
                <a:moveTo>
                  <a:pt x="144808" y="163839"/>
                </a:moveTo>
                <a:lnTo>
                  <a:pt x="0" y="313531"/>
                </a:lnTo>
                <a:lnTo>
                  <a:pt x="54863" y="366490"/>
                </a:lnTo>
                <a:lnTo>
                  <a:pt x="198407" y="218019"/>
                </a:lnTo>
                <a:lnTo>
                  <a:pt x="193966" y="216055"/>
                </a:lnTo>
                <a:lnTo>
                  <a:pt x="183320" y="209885"/>
                </a:lnTo>
                <a:lnTo>
                  <a:pt x="173246" y="202463"/>
                </a:lnTo>
                <a:lnTo>
                  <a:pt x="163634" y="192362"/>
                </a:lnTo>
                <a:lnTo>
                  <a:pt x="155340" y="181788"/>
                </a:lnTo>
                <a:lnTo>
                  <a:pt x="148328" y="170794"/>
                </a:lnTo>
                <a:lnTo>
                  <a:pt x="144808" y="163839"/>
                </a:lnTo>
                <a:close/>
              </a:path>
              <a:path w="359522" h="366490">
                <a:moveTo>
                  <a:pt x="355778" y="87725"/>
                </a:moveTo>
                <a:lnTo>
                  <a:pt x="218439" y="87725"/>
                </a:lnTo>
                <a:lnTo>
                  <a:pt x="273176" y="140684"/>
                </a:lnTo>
                <a:lnTo>
                  <a:pt x="198407" y="218019"/>
                </a:lnTo>
                <a:lnTo>
                  <a:pt x="205083" y="220972"/>
                </a:lnTo>
                <a:lnTo>
                  <a:pt x="216569" y="224638"/>
                </a:lnTo>
                <a:lnTo>
                  <a:pt x="228321" y="227051"/>
                </a:lnTo>
                <a:lnTo>
                  <a:pt x="240238" y="228211"/>
                </a:lnTo>
                <a:lnTo>
                  <a:pt x="252218" y="228118"/>
                </a:lnTo>
                <a:lnTo>
                  <a:pt x="298723" y="215211"/>
                </a:lnTo>
                <a:lnTo>
                  <a:pt x="329260" y="192362"/>
                </a:lnTo>
                <a:lnTo>
                  <a:pt x="353804" y="151399"/>
                </a:lnTo>
                <a:lnTo>
                  <a:pt x="359522" y="116734"/>
                </a:lnTo>
                <a:lnTo>
                  <a:pt x="358966" y="104894"/>
                </a:lnTo>
                <a:lnTo>
                  <a:pt x="357164" y="93057"/>
                </a:lnTo>
                <a:lnTo>
                  <a:pt x="355778" y="87725"/>
                </a:lnTo>
                <a:close/>
              </a:path>
              <a:path w="359522" h="366490">
                <a:moveTo>
                  <a:pt x="218439" y="87725"/>
                </a:moveTo>
                <a:lnTo>
                  <a:pt x="144808" y="163839"/>
                </a:lnTo>
                <a:lnTo>
                  <a:pt x="148328" y="170794"/>
                </a:lnTo>
                <a:lnTo>
                  <a:pt x="155340" y="181788"/>
                </a:lnTo>
                <a:lnTo>
                  <a:pt x="183320" y="209885"/>
                </a:lnTo>
                <a:lnTo>
                  <a:pt x="198407" y="218019"/>
                </a:lnTo>
                <a:lnTo>
                  <a:pt x="273176" y="140684"/>
                </a:lnTo>
                <a:lnTo>
                  <a:pt x="218439" y="87725"/>
                </a:lnTo>
                <a:close/>
              </a:path>
              <a:path w="359522" h="366490">
                <a:moveTo>
                  <a:pt x="240431" y="0"/>
                </a:moveTo>
                <a:lnTo>
                  <a:pt x="193900" y="12332"/>
                </a:lnTo>
                <a:lnTo>
                  <a:pt x="161404" y="37207"/>
                </a:lnTo>
                <a:lnTo>
                  <a:pt x="137568" y="78075"/>
                </a:lnTo>
                <a:lnTo>
                  <a:pt x="132304" y="112587"/>
                </a:lnTo>
                <a:lnTo>
                  <a:pt x="133003" y="124382"/>
                </a:lnTo>
                <a:lnTo>
                  <a:pt x="134946" y="136183"/>
                </a:lnTo>
                <a:lnTo>
                  <a:pt x="138141" y="147908"/>
                </a:lnTo>
                <a:lnTo>
                  <a:pt x="142598" y="159473"/>
                </a:lnTo>
                <a:lnTo>
                  <a:pt x="144808" y="163839"/>
                </a:lnTo>
                <a:lnTo>
                  <a:pt x="218439" y="87725"/>
                </a:lnTo>
                <a:lnTo>
                  <a:pt x="355778" y="87725"/>
                </a:lnTo>
                <a:lnTo>
                  <a:pt x="337340" y="47481"/>
                </a:lnTo>
                <a:lnTo>
                  <a:pt x="309651" y="19329"/>
                </a:lnTo>
                <a:lnTo>
                  <a:pt x="264443" y="1389"/>
                </a:lnTo>
                <a:lnTo>
                  <a:pt x="252465" y="64"/>
                </a:lnTo>
                <a:lnTo>
                  <a:pt x="24043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185416" y="2715767"/>
            <a:ext cx="310895" cy="316991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 txBox="1"/>
          <p:nvPr/>
        </p:nvSpPr>
        <p:spPr>
          <a:xfrm>
            <a:off x="1527175" y="2086102"/>
            <a:ext cx="1404620" cy="3943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400" b="1" spc="-60" dirty="0" smtClean="0">
                <a:latin typeface="Calibri"/>
                <a:cs typeface="Calibri"/>
              </a:rPr>
              <a:t>P</a:t>
            </a:r>
            <a:r>
              <a:rPr sz="2400" b="1" spc="-10" dirty="0" smtClean="0">
                <a:latin typeface="Calibri"/>
                <a:cs typeface="Calibri"/>
              </a:rPr>
              <a:t>a</a:t>
            </a:r>
            <a:r>
              <a:rPr sz="2400" b="1" spc="0" dirty="0" smtClean="0">
                <a:latin typeface="Calibri"/>
                <a:cs typeface="Calibri"/>
              </a:rPr>
              <a:t>c</a:t>
            </a:r>
            <a:r>
              <a:rPr sz="2400" b="1" spc="-75" dirty="0" smtClean="0">
                <a:latin typeface="Calibri"/>
                <a:cs typeface="Calibri"/>
              </a:rPr>
              <a:t>k</a:t>
            </a:r>
            <a:r>
              <a:rPr sz="2400" b="1" spc="-35" dirty="0" smtClean="0">
                <a:latin typeface="Calibri"/>
                <a:cs typeface="Calibri"/>
              </a:rPr>
              <a:t>e</a:t>
            </a:r>
            <a:r>
              <a:rPr sz="2400" b="1" spc="0" dirty="0" smtClean="0">
                <a:latin typeface="Calibri"/>
                <a:cs typeface="Calibri"/>
              </a:rPr>
              <a:t>t</a:t>
            </a:r>
            <a:r>
              <a:rPr sz="2400" b="1" spc="10" dirty="0" smtClean="0">
                <a:latin typeface="Calibri"/>
                <a:cs typeface="Calibri"/>
              </a:rPr>
              <a:t> </a:t>
            </a:r>
            <a:r>
              <a:rPr sz="2400" b="1" spc="-5" dirty="0" smtClean="0">
                <a:latin typeface="Calibri"/>
                <a:cs typeface="Calibri"/>
              </a:rPr>
              <a:t>l</a:t>
            </a:r>
            <a:r>
              <a:rPr sz="2400" b="1" spc="0" dirty="0" smtClean="0">
                <a:latin typeface="Calibri"/>
                <a:cs typeface="Calibri"/>
              </a:rPr>
              <a:t>oss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4696967" y="1264919"/>
            <a:ext cx="1865376" cy="3112007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5324855" y="2493264"/>
            <a:ext cx="94487" cy="9143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4742815" y="1287907"/>
            <a:ext cx="1419847" cy="2446400"/>
          </a:xfrm>
          <a:custGeom>
            <a:avLst/>
            <a:gdLst/>
            <a:ahLst/>
            <a:cxnLst/>
            <a:rect l="l" t="t" r="r" b="b"/>
            <a:pathLst>
              <a:path w="1419847" h="2446401">
                <a:moveTo>
                  <a:pt x="969454" y="1945027"/>
                </a:moveTo>
                <a:lnTo>
                  <a:pt x="921920" y="1958739"/>
                </a:lnTo>
                <a:lnTo>
                  <a:pt x="892017" y="1998025"/>
                </a:lnTo>
                <a:lnTo>
                  <a:pt x="888830" y="2021490"/>
                </a:lnTo>
                <a:lnTo>
                  <a:pt x="890000" y="2033365"/>
                </a:lnTo>
                <a:lnTo>
                  <a:pt x="893046" y="2045028"/>
                </a:lnTo>
                <a:lnTo>
                  <a:pt x="897995" y="2056249"/>
                </a:lnTo>
                <a:lnTo>
                  <a:pt x="904875" y="2066797"/>
                </a:lnTo>
                <a:lnTo>
                  <a:pt x="1200785" y="2446400"/>
                </a:lnTo>
                <a:lnTo>
                  <a:pt x="1266671" y="2311780"/>
                </a:lnTo>
                <a:lnTo>
                  <a:pt x="1110234" y="2311780"/>
                </a:lnTo>
                <a:lnTo>
                  <a:pt x="1108837" y="2298445"/>
                </a:lnTo>
                <a:lnTo>
                  <a:pt x="1102487" y="2247010"/>
                </a:lnTo>
                <a:lnTo>
                  <a:pt x="1095375" y="2195321"/>
                </a:lnTo>
                <a:lnTo>
                  <a:pt x="1087501" y="2143887"/>
                </a:lnTo>
                <a:lnTo>
                  <a:pt x="1078357" y="2092070"/>
                </a:lnTo>
                <a:lnTo>
                  <a:pt x="1067943" y="2040001"/>
                </a:lnTo>
                <a:lnTo>
                  <a:pt x="1019861" y="1967002"/>
                </a:lnTo>
                <a:lnTo>
                  <a:pt x="980810" y="1946143"/>
                </a:lnTo>
                <a:lnTo>
                  <a:pt x="969454" y="1945027"/>
                </a:lnTo>
                <a:close/>
              </a:path>
              <a:path w="1419847" h="2446401">
                <a:moveTo>
                  <a:pt x="1064243" y="2023784"/>
                </a:moveTo>
                <a:lnTo>
                  <a:pt x="1078357" y="2092070"/>
                </a:lnTo>
                <a:lnTo>
                  <a:pt x="1087501" y="2143887"/>
                </a:lnTo>
                <a:lnTo>
                  <a:pt x="1095375" y="2195321"/>
                </a:lnTo>
                <a:lnTo>
                  <a:pt x="1102487" y="2247010"/>
                </a:lnTo>
                <a:lnTo>
                  <a:pt x="1108837" y="2298445"/>
                </a:lnTo>
                <a:lnTo>
                  <a:pt x="1110234" y="2311780"/>
                </a:lnTo>
                <a:lnTo>
                  <a:pt x="1261745" y="2295016"/>
                </a:lnTo>
                <a:lnTo>
                  <a:pt x="1259967" y="2279777"/>
                </a:lnTo>
                <a:lnTo>
                  <a:pt x="1258743" y="2269870"/>
                </a:lnTo>
                <a:lnTo>
                  <a:pt x="1117600" y="2269870"/>
                </a:lnTo>
                <a:lnTo>
                  <a:pt x="1171106" y="2160536"/>
                </a:lnTo>
                <a:lnTo>
                  <a:pt x="1064243" y="2023784"/>
                </a:lnTo>
                <a:close/>
              </a:path>
              <a:path w="1419847" h="2446401">
                <a:moveTo>
                  <a:pt x="1343787" y="1904329"/>
                </a:moveTo>
                <a:lnTo>
                  <a:pt x="1299098" y="1918974"/>
                </a:lnTo>
                <a:lnTo>
                  <a:pt x="1225267" y="2049862"/>
                </a:lnTo>
                <a:lnTo>
                  <a:pt x="1227709" y="2062098"/>
                </a:lnTo>
                <a:lnTo>
                  <a:pt x="1237488" y="2117343"/>
                </a:lnTo>
                <a:lnTo>
                  <a:pt x="1245997" y="2172207"/>
                </a:lnTo>
                <a:lnTo>
                  <a:pt x="1253363" y="2226309"/>
                </a:lnTo>
                <a:lnTo>
                  <a:pt x="1259967" y="2279777"/>
                </a:lnTo>
                <a:lnTo>
                  <a:pt x="1261745" y="2295016"/>
                </a:lnTo>
                <a:lnTo>
                  <a:pt x="1110234" y="2311780"/>
                </a:lnTo>
                <a:lnTo>
                  <a:pt x="1266671" y="2311780"/>
                </a:lnTo>
                <a:lnTo>
                  <a:pt x="1412367" y="2014092"/>
                </a:lnTo>
                <a:lnTo>
                  <a:pt x="1414905" y="2008328"/>
                </a:lnTo>
                <a:lnTo>
                  <a:pt x="1418291" y="1997204"/>
                </a:lnTo>
                <a:lnTo>
                  <a:pt x="1419847" y="1985904"/>
                </a:lnTo>
                <a:lnTo>
                  <a:pt x="1419584" y="1974585"/>
                </a:lnTo>
                <a:lnTo>
                  <a:pt x="1400585" y="1932302"/>
                </a:lnTo>
                <a:lnTo>
                  <a:pt x="1367825" y="1908170"/>
                </a:lnTo>
                <a:lnTo>
                  <a:pt x="1355851" y="1905254"/>
                </a:lnTo>
                <a:lnTo>
                  <a:pt x="1343787" y="1904329"/>
                </a:lnTo>
                <a:close/>
              </a:path>
              <a:path w="1419847" h="2446401">
                <a:moveTo>
                  <a:pt x="1171106" y="2160536"/>
                </a:moveTo>
                <a:lnTo>
                  <a:pt x="1117600" y="2269870"/>
                </a:lnTo>
                <a:lnTo>
                  <a:pt x="1246124" y="2256535"/>
                </a:lnTo>
                <a:lnTo>
                  <a:pt x="1171106" y="2160536"/>
                </a:lnTo>
                <a:close/>
              </a:path>
              <a:path w="1419847" h="2446401">
                <a:moveTo>
                  <a:pt x="1225267" y="2049862"/>
                </a:moveTo>
                <a:lnTo>
                  <a:pt x="1171106" y="2160536"/>
                </a:lnTo>
                <a:lnTo>
                  <a:pt x="1246124" y="2256535"/>
                </a:lnTo>
                <a:lnTo>
                  <a:pt x="1117600" y="2269870"/>
                </a:lnTo>
                <a:lnTo>
                  <a:pt x="1258743" y="2269870"/>
                </a:lnTo>
                <a:lnTo>
                  <a:pt x="1253363" y="2226309"/>
                </a:lnTo>
                <a:lnTo>
                  <a:pt x="1245997" y="2172207"/>
                </a:lnTo>
                <a:lnTo>
                  <a:pt x="1237488" y="2117343"/>
                </a:lnTo>
                <a:lnTo>
                  <a:pt x="1227709" y="2062098"/>
                </a:lnTo>
                <a:lnTo>
                  <a:pt x="1225267" y="2049862"/>
                </a:lnTo>
                <a:close/>
              </a:path>
              <a:path w="1419847" h="2446401">
                <a:moveTo>
                  <a:pt x="7238" y="0"/>
                </a:moveTo>
                <a:lnTo>
                  <a:pt x="2794" y="45212"/>
                </a:lnTo>
                <a:lnTo>
                  <a:pt x="1015" y="70612"/>
                </a:lnTo>
                <a:lnTo>
                  <a:pt x="0" y="96900"/>
                </a:lnTo>
                <a:lnTo>
                  <a:pt x="0" y="124205"/>
                </a:lnTo>
                <a:lnTo>
                  <a:pt x="4190" y="184150"/>
                </a:lnTo>
                <a:lnTo>
                  <a:pt x="16129" y="250443"/>
                </a:lnTo>
                <a:lnTo>
                  <a:pt x="30987" y="305180"/>
                </a:lnTo>
                <a:lnTo>
                  <a:pt x="44323" y="343788"/>
                </a:lnTo>
                <a:lnTo>
                  <a:pt x="60198" y="383920"/>
                </a:lnTo>
                <a:lnTo>
                  <a:pt x="79121" y="426719"/>
                </a:lnTo>
                <a:lnTo>
                  <a:pt x="101346" y="471804"/>
                </a:lnTo>
                <a:lnTo>
                  <a:pt x="127000" y="519810"/>
                </a:lnTo>
                <a:lnTo>
                  <a:pt x="156718" y="571118"/>
                </a:lnTo>
                <a:lnTo>
                  <a:pt x="193421" y="627760"/>
                </a:lnTo>
                <a:lnTo>
                  <a:pt x="235585" y="687704"/>
                </a:lnTo>
                <a:lnTo>
                  <a:pt x="258445" y="718819"/>
                </a:lnTo>
                <a:lnTo>
                  <a:pt x="282448" y="750696"/>
                </a:lnTo>
                <a:lnTo>
                  <a:pt x="307339" y="783208"/>
                </a:lnTo>
                <a:lnTo>
                  <a:pt x="333121" y="816355"/>
                </a:lnTo>
                <a:lnTo>
                  <a:pt x="359537" y="850010"/>
                </a:lnTo>
                <a:lnTo>
                  <a:pt x="386588" y="884173"/>
                </a:lnTo>
                <a:lnTo>
                  <a:pt x="585724" y="1132839"/>
                </a:lnTo>
                <a:lnTo>
                  <a:pt x="642238" y="1204848"/>
                </a:lnTo>
                <a:lnTo>
                  <a:pt x="669925" y="1240663"/>
                </a:lnTo>
                <a:lnTo>
                  <a:pt x="696976" y="1276095"/>
                </a:lnTo>
                <a:lnTo>
                  <a:pt x="723264" y="1311402"/>
                </a:lnTo>
                <a:lnTo>
                  <a:pt x="749046" y="1346327"/>
                </a:lnTo>
                <a:lnTo>
                  <a:pt x="773938" y="1380870"/>
                </a:lnTo>
                <a:lnTo>
                  <a:pt x="797687" y="1414652"/>
                </a:lnTo>
                <a:lnTo>
                  <a:pt x="820293" y="1448053"/>
                </a:lnTo>
                <a:lnTo>
                  <a:pt x="841629" y="1480692"/>
                </a:lnTo>
                <a:lnTo>
                  <a:pt x="880490" y="1543557"/>
                </a:lnTo>
                <a:lnTo>
                  <a:pt x="912876" y="1602358"/>
                </a:lnTo>
                <a:lnTo>
                  <a:pt x="940815" y="1659508"/>
                </a:lnTo>
                <a:lnTo>
                  <a:pt x="966215" y="1716151"/>
                </a:lnTo>
                <a:lnTo>
                  <a:pt x="988695" y="1771777"/>
                </a:lnTo>
                <a:lnTo>
                  <a:pt x="1008761" y="1826767"/>
                </a:lnTo>
                <a:lnTo>
                  <a:pt x="1026413" y="1880742"/>
                </a:lnTo>
                <a:lnTo>
                  <a:pt x="1042288" y="1934844"/>
                </a:lnTo>
                <a:lnTo>
                  <a:pt x="1056005" y="1987677"/>
                </a:lnTo>
                <a:lnTo>
                  <a:pt x="1064243" y="2023784"/>
                </a:lnTo>
                <a:lnTo>
                  <a:pt x="1171106" y="2160536"/>
                </a:lnTo>
                <a:lnTo>
                  <a:pt x="1225267" y="2049862"/>
                </a:lnTo>
                <a:lnTo>
                  <a:pt x="1216533" y="2006091"/>
                </a:lnTo>
                <a:lnTo>
                  <a:pt x="1203357" y="1948959"/>
                </a:lnTo>
                <a:lnTo>
                  <a:pt x="1188593" y="1892045"/>
                </a:lnTo>
                <a:lnTo>
                  <a:pt x="1171702" y="1834514"/>
                </a:lnTo>
                <a:lnTo>
                  <a:pt x="1152398" y="1775587"/>
                </a:lnTo>
                <a:lnTo>
                  <a:pt x="1130427" y="1715769"/>
                </a:lnTo>
                <a:lnTo>
                  <a:pt x="1105789" y="1655190"/>
                </a:lnTo>
                <a:lnTo>
                  <a:pt x="1078230" y="1593850"/>
                </a:lnTo>
                <a:lnTo>
                  <a:pt x="1047369" y="1530730"/>
                </a:lnTo>
                <a:lnTo>
                  <a:pt x="1011047" y="1464944"/>
                </a:lnTo>
                <a:lnTo>
                  <a:pt x="990600" y="1431163"/>
                </a:lnTo>
                <a:lnTo>
                  <a:pt x="969137" y="1397127"/>
                </a:lnTo>
                <a:lnTo>
                  <a:pt x="946276" y="1362328"/>
                </a:lnTo>
                <a:lnTo>
                  <a:pt x="922527" y="1327277"/>
                </a:lnTo>
                <a:lnTo>
                  <a:pt x="897636" y="1291716"/>
                </a:lnTo>
                <a:lnTo>
                  <a:pt x="871855" y="1256029"/>
                </a:lnTo>
                <a:lnTo>
                  <a:pt x="845438" y="1220089"/>
                </a:lnTo>
                <a:lnTo>
                  <a:pt x="818134" y="1183766"/>
                </a:lnTo>
                <a:lnTo>
                  <a:pt x="790321" y="1147190"/>
                </a:lnTo>
                <a:lnTo>
                  <a:pt x="762126" y="1110741"/>
                </a:lnTo>
                <a:lnTo>
                  <a:pt x="704850" y="1037843"/>
                </a:lnTo>
                <a:lnTo>
                  <a:pt x="506095" y="789558"/>
                </a:lnTo>
                <a:lnTo>
                  <a:pt x="479425" y="755903"/>
                </a:lnTo>
                <a:lnTo>
                  <a:pt x="453389" y="722756"/>
                </a:lnTo>
                <a:lnTo>
                  <a:pt x="428371" y="690626"/>
                </a:lnTo>
                <a:lnTo>
                  <a:pt x="404240" y="659129"/>
                </a:lnTo>
                <a:lnTo>
                  <a:pt x="359663" y="599058"/>
                </a:lnTo>
                <a:lnTo>
                  <a:pt x="320548" y="543559"/>
                </a:lnTo>
                <a:lnTo>
                  <a:pt x="287655" y="493140"/>
                </a:lnTo>
                <a:lnTo>
                  <a:pt x="260604" y="446531"/>
                </a:lnTo>
                <a:lnTo>
                  <a:pt x="237489" y="403478"/>
                </a:lnTo>
                <a:lnTo>
                  <a:pt x="217805" y="363346"/>
                </a:lnTo>
                <a:lnTo>
                  <a:pt x="201295" y="326516"/>
                </a:lnTo>
                <a:lnTo>
                  <a:pt x="181990" y="276225"/>
                </a:lnTo>
                <a:lnTo>
                  <a:pt x="168529" y="231901"/>
                </a:lnTo>
                <a:lnTo>
                  <a:pt x="159638" y="193420"/>
                </a:lnTo>
                <a:lnTo>
                  <a:pt x="153543" y="146176"/>
                </a:lnTo>
                <a:lnTo>
                  <a:pt x="152273" y="102362"/>
                </a:lnTo>
                <a:lnTo>
                  <a:pt x="153035" y="81152"/>
                </a:lnTo>
                <a:lnTo>
                  <a:pt x="154432" y="60197"/>
                </a:lnTo>
                <a:lnTo>
                  <a:pt x="159004" y="14985"/>
                </a:lnTo>
                <a:lnTo>
                  <a:pt x="7238" y="0"/>
                </a:lnTo>
                <a:close/>
              </a:path>
            </a:pathLst>
          </a:custGeom>
          <a:solidFill>
            <a:srgbClr val="4AACC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857500" y="2819400"/>
            <a:ext cx="571500" cy="571500"/>
          </a:xfrm>
          <a:custGeom>
            <a:avLst/>
            <a:gdLst/>
            <a:ahLst/>
            <a:cxnLst/>
            <a:rect l="l" t="t" r="r" b="b"/>
            <a:pathLst>
              <a:path w="571500" h="571500">
                <a:moveTo>
                  <a:pt x="0" y="571500"/>
                </a:moveTo>
                <a:lnTo>
                  <a:pt x="571500" y="571500"/>
                </a:lnTo>
                <a:lnTo>
                  <a:pt x="571500" y="0"/>
                </a:lnTo>
                <a:lnTo>
                  <a:pt x="0" y="0"/>
                </a:lnTo>
                <a:lnTo>
                  <a:pt x="0" y="571500"/>
                </a:lnTo>
                <a:close/>
              </a:path>
            </a:pathLst>
          </a:custGeom>
          <a:solidFill>
            <a:srgbClr val="4AACC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3429000" y="2628900"/>
            <a:ext cx="190500" cy="762000"/>
          </a:xfrm>
          <a:custGeom>
            <a:avLst/>
            <a:gdLst/>
            <a:ahLst/>
            <a:cxnLst/>
            <a:rect l="l" t="t" r="r" b="b"/>
            <a:pathLst>
              <a:path w="190500" h="762000">
                <a:moveTo>
                  <a:pt x="190500" y="0"/>
                </a:moveTo>
                <a:lnTo>
                  <a:pt x="0" y="190500"/>
                </a:lnTo>
                <a:lnTo>
                  <a:pt x="0" y="762000"/>
                </a:lnTo>
                <a:lnTo>
                  <a:pt x="190500" y="571500"/>
                </a:lnTo>
                <a:lnTo>
                  <a:pt x="190500" y="0"/>
                </a:lnTo>
                <a:close/>
              </a:path>
            </a:pathLst>
          </a:custGeom>
          <a:solidFill>
            <a:srgbClr val="3B899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857500" y="2628900"/>
            <a:ext cx="762000" cy="190500"/>
          </a:xfrm>
          <a:custGeom>
            <a:avLst/>
            <a:gdLst/>
            <a:ahLst/>
            <a:cxnLst/>
            <a:rect l="l" t="t" r="r" b="b"/>
            <a:pathLst>
              <a:path w="762000" h="190500">
                <a:moveTo>
                  <a:pt x="762000" y="0"/>
                </a:moveTo>
                <a:lnTo>
                  <a:pt x="190500" y="0"/>
                </a:lnTo>
                <a:lnTo>
                  <a:pt x="0" y="190500"/>
                </a:lnTo>
                <a:lnTo>
                  <a:pt x="571500" y="190500"/>
                </a:lnTo>
                <a:lnTo>
                  <a:pt x="762000" y="0"/>
                </a:lnTo>
                <a:close/>
              </a:path>
            </a:pathLst>
          </a:custGeom>
          <a:solidFill>
            <a:srgbClr val="6DBB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857500" y="2628900"/>
            <a:ext cx="762000" cy="762000"/>
          </a:xfrm>
          <a:custGeom>
            <a:avLst/>
            <a:gdLst/>
            <a:ahLst/>
            <a:cxnLst/>
            <a:rect l="l" t="t" r="r" b="b"/>
            <a:pathLst>
              <a:path w="762000" h="762000">
                <a:moveTo>
                  <a:pt x="0" y="190500"/>
                </a:moveTo>
                <a:lnTo>
                  <a:pt x="190500" y="0"/>
                </a:lnTo>
                <a:lnTo>
                  <a:pt x="762000" y="0"/>
                </a:lnTo>
                <a:lnTo>
                  <a:pt x="762000" y="571500"/>
                </a:lnTo>
                <a:lnTo>
                  <a:pt x="571500" y="762000"/>
                </a:lnTo>
                <a:lnTo>
                  <a:pt x="0" y="762000"/>
                </a:lnTo>
                <a:lnTo>
                  <a:pt x="0" y="190500"/>
                </a:lnTo>
                <a:close/>
              </a:path>
            </a:pathLst>
          </a:custGeom>
          <a:ln w="25400">
            <a:solidFill>
              <a:srgbClr val="357C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857500" y="2628900"/>
            <a:ext cx="762000" cy="190500"/>
          </a:xfrm>
          <a:custGeom>
            <a:avLst/>
            <a:gdLst/>
            <a:ahLst/>
            <a:cxnLst/>
            <a:rect l="l" t="t" r="r" b="b"/>
            <a:pathLst>
              <a:path w="762000" h="190500">
                <a:moveTo>
                  <a:pt x="0" y="190500"/>
                </a:moveTo>
                <a:lnTo>
                  <a:pt x="571500" y="190500"/>
                </a:lnTo>
                <a:lnTo>
                  <a:pt x="762000" y="0"/>
                </a:lnTo>
              </a:path>
            </a:pathLst>
          </a:custGeom>
          <a:ln w="25400">
            <a:solidFill>
              <a:srgbClr val="357C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429000" y="2819400"/>
            <a:ext cx="0" cy="571500"/>
          </a:xfrm>
          <a:custGeom>
            <a:avLst/>
            <a:gdLst/>
            <a:ahLst/>
            <a:cxnLst/>
            <a:rect l="l" t="t" r="r" b="b"/>
            <a:pathLst>
              <a:path h="571500">
                <a:moveTo>
                  <a:pt x="0" y="0"/>
                </a:moveTo>
                <a:lnTo>
                  <a:pt x="0" y="571500"/>
                </a:lnTo>
              </a:path>
            </a:pathLst>
          </a:custGeom>
          <a:ln w="25400">
            <a:solidFill>
              <a:srgbClr val="357C9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81000" y="5867400"/>
            <a:ext cx="8458200" cy="152400"/>
          </a:xfrm>
          <a:custGeom>
            <a:avLst/>
            <a:gdLst/>
            <a:ahLst/>
            <a:cxnLst/>
            <a:rect l="l" t="t" r="r" b="b"/>
            <a:pathLst>
              <a:path w="8458200" h="152400">
                <a:moveTo>
                  <a:pt x="0" y="152400"/>
                </a:moveTo>
                <a:lnTo>
                  <a:pt x="8458200" y="152400"/>
                </a:lnTo>
                <a:lnTo>
                  <a:pt x="84582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533400" y="3814064"/>
          <a:ext cx="8305798" cy="292887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76611"/>
                <a:gridCol w="1294831"/>
                <a:gridCol w="2034356"/>
              </a:tblGrid>
              <a:tr h="474725">
                <a:tc>
                  <a:txBody>
                    <a:bodyPr/>
                    <a:lstStyle/>
                    <a:p>
                      <a:pPr marR="115570" algn="r">
                        <a:lnSpc>
                          <a:spcPct val="100000"/>
                        </a:lnSpc>
                      </a:pPr>
                      <a:r>
                        <a:rPr sz="3000" spc="-10" dirty="0" smtClean="0">
                          <a:latin typeface="Calibri"/>
                          <a:cs typeface="Calibri"/>
                        </a:rPr>
                        <a:t>1</a:t>
                      </a:r>
                      <a:r>
                        <a:rPr sz="3000" spc="0" dirty="0" smtClean="0">
                          <a:latin typeface="Calibri"/>
                          <a:cs typeface="Calibri"/>
                        </a:rPr>
                        <a:t>.</a:t>
                      </a:r>
                      <a:r>
                        <a:rPr sz="3000" spc="-2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3000" spc="0" dirty="0" smtClean="0">
                          <a:latin typeface="Calibri"/>
                          <a:cs typeface="Calibri"/>
                        </a:rPr>
                        <a:t>SLAs</a:t>
                      </a:r>
                      <a:endParaRPr sz="30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5570">
                        <a:lnSpc>
                          <a:spcPct val="100000"/>
                        </a:lnSpc>
                      </a:pPr>
                      <a:r>
                        <a:rPr sz="3000" spc="-10" dirty="0" smtClean="0">
                          <a:latin typeface="Calibri"/>
                          <a:cs typeface="Calibri"/>
                        </a:rPr>
                        <a:t>2</a:t>
                      </a:r>
                      <a:r>
                        <a:rPr sz="3000" spc="0" dirty="0" smtClean="0">
                          <a:latin typeface="Calibri"/>
                          <a:cs typeface="Calibri"/>
                        </a:rPr>
                        <a:t>.</a:t>
                      </a:r>
                      <a:r>
                        <a:rPr sz="3000" spc="-25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3000" spc="5" dirty="0" smtClean="0">
                          <a:latin typeface="Calibri"/>
                          <a:cs typeface="Calibri"/>
                        </a:rPr>
                        <a:t>C</a:t>
                      </a:r>
                      <a:r>
                        <a:rPr sz="3000" spc="0" dirty="0" smtClean="0">
                          <a:latin typeface="Calibri"/>
                          <a:cs typeface="Calibri"/>
                        </a:rPr>
                        <a:t>o</a:t>
                      </a:r>
                      <a:r>
                        <a:rPr sz="3000" spc="-20" dirty="0" smtClean="0">
                          <a:latin typeface="Calibri"/>
                          <a:cs typeface="Calibri"/>
                        </a:rPr>
                        <a:t>s</a:t>
                      </a:r>
                      <a:r>
                        <a:rPr sz="3000" spc="0" dirty="0" smtClean="0">
                          <a:latin typeface="Calibri"/>
                          <a:cs typeface="Calibri"/>
                        </a:rPr>
                        <a:t>t</a:t>
                      </a:r>
                      <a:endParaRPr sz="3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</a:pPr>
                      <a:r>
                        <a:rPr sz="3000" spc="-10" dirty="0" smtClean="0">
                          <a:latin typeface="Calibri"/>
                          <a:cs typeface="Calibri"/>
                        </a:rPr>
                        <a:t>3</a:t>
                      </a:r>
                      <a:r>
                        <a:rPr sz="3000" spc="0" dirty="0" smtClean="0">
                          <a:latin typeface="Calibri"/>
                          <a:cs typeface="Calibri"/>
                        </a:rPr>
                        <a:t>.</a:t>
                      </a:r>
                      <a:r>
                        <a:rPr sz="3000" spc="-25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3000" spc="0" dirty="0" smtClean="0">
                          <a:latin typeface="Calibri"/>
                          <a:cs typeface="Calibri"/>
                        </a:rPr>
                        <a:t>Accu</a:t>
                      </a:r>
                      <a:r>
                        <a:rPr sz="3000" spc="-55" dirty="0" smtClean="0">
                          <a:latin typeface="Calibri"/>
                          <a:cs typeface="Calibri"/>
                        </a:rPr>
                        <a:t>r</a:t>
                      </a:r>
                      <a:r>
                        <a:rPr sz="3000" spc="0" dirty="0" smtClean="0">
                          <a:latin typeface="Calibri"/>
                          <a:cs typeface="Calibri"/>
                        </a:rPr>
                        <a:t>acy</a:t>
                      </a:r>
                      <a:endParaRPr sz="3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52589">
                <a:tc gridSpan="3"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3000" spc="-45" dirty="0" smtClean="0">
                          <a:latin typeface="Calibri"/>
                          <a:cs typeface="Calibri"/>
                        </a:rPr>
                        <a:t>R</a:t>
                      </a:r>
                      <a:r>
                        <a:rPr sz="3000" spc="0" dirty="0" smtClean="0">
                          <a:latin typeface="Calibri"/>
                          <a:cs typeface="Calibri"/>
                        </a:rPr>
                        <a:t>e</a:t>
                      </a:r>
                      <a:r>
                        <a:rPr sz="3000" spc="-45" dirty="0" smtClean="0">
                          <a:latin typeface="Calibri"/>
                          <a:cs typeface="Calibri"/>
                        </a:rPr>
                        <a:t>r</a:t>
                      </a:r>
                      <a:r>
                        <a:rPr sz="3000" spc="0" dirty="0" smtClean="0">
                          <a:latin typeface="Calibri"/>
                          <a:cs typeface="Calibri"/>
                        </a:rPr>
                        <a:t>o</a:t>
                      </a:r>
                      <a:r>
                        <a:rPr sz="3000" spc="5" dirty="0" smtClean="0">
                          <a:latin typeface="Calibri"/>
                          <a:cs typeface="Calibri"/>
                        </a:rPr>
                        <a:t>u</a:t>
                      </a:r>
                      <a:r>
                        <a:rPr sz="3000" spc="-25" dirty="0" smtClean="0">
                          <a:latin typeface="Calibri"/>
                          <a:cs typeface="Calibri"/>
                        </a:rPr>
                        <a:t>t</a:t>
                      </a:r>
                      <a:r>
                        <a:rPr sz="3000" spc="0" dirty="0" smtClean="0">
                          <a:latin typeface="Calibri"/>
                          <a:cs typeface="Calibri"/>
                        </a:rPr>
                        <a:t>e</a:t>
                      </a:r>
                      <a:r>
                        <a:rPr sz="3000" spc="-85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3000" spc="0" dirty="0" smtClean="0">
                          <a:latin typeface="Calibri"/>
                          <a:cs typeface="Calibri"/>
                        </a:rPr>
                        <a:t>n</a:t>
                      </a:r>
                      <a:r>
                        <a:rPr sz="3000" spc="-30" dirty="0" smtClean="0">
                          <a:latin typeface="Calibri"/>
                          <a:cs typeface="Calibri"/>
                        </a:rPr>
                        <a:t>e</a:t>
                      </a:r>
                      <a:r>
                        <a:rPr sz="3000" spc="0" dirty="0" smtClean="0">
                          <a:latin typeface="Calibri"/>
                          <a:cs typeface="Calibri"/>
                        </a:rPr>
                        <a:t>w</a:t>
                      </a:r>
                      <a:r>
                        <a:rPr sz="3000" spc="5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3000" spc="0" dirty="0" smtClean="0">
                          <a:latin typeface="Calibri"/>
                          <a:cs typeface="Calibri"/>
                        </a:rPr>
                        <a:t>flo</a:t>
                      </a:r>
                      <a:r>
                        <a:rPr sz="3000" spc="-30" dirty="0" smtClean="0">
                          <a:latin typeface="Calibri"/>
                          <a:cs typeface="Calibri"/>
                        </a:rPr>
                        <a:t>w</a:t>
                      </a:r>
                      <a:r>
                        <a:rPr sz="3000" spc="0" dirty="0" smtClean="0">
                          <a:latin typeface="Calibri"/>
                          <a:cs typeface="Calibri"/>
                        </a:rPr>
                        <a:t>s</a:t>
                      </a:r>
                      <a:endParaRPr sz="3000" dirty="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800" i="1" spc="-5" dirty="0" smtClean="0">
                          <a:latin typeface="Calibri"/>
                          <a:cs typeface="Calibri"/>
                        </a:rPr>
                        <a:t>[</a:t>
                      </a:r>
                      <a:r>
                        <a:rPr sz="1800" i="1" spc="0" dirty="0" smtClean="0">
                          <a:latin typeface="Calibri"/>
                          <a:cs typeface="Calibri"/>
                        </a:rPr>
                        <a:t>Str</a:t>
                      </a:r>
                      <a:r>
                        <a:rPr sz="1800" i="1" spc="10" dirty="0" smtClean="0">
                          <a:latin typeface="Calibri"/>
                          <a:cs typeface="Calibri"/>
                        </a:rPr>
                        <a:t>a</a:t>
                      </a:r>
                      <a:r>
                        <a:rPr sz="1800" i="1" spc="-30" dirty="0" smtClean="0">
                          <a:latin typeface="Calibri"/>
                          <a:cs typeface="Calibri"/>
                        </a:rPr>
                        <a:t>t</a:t>
                      </a:r>
                      <a:r>
                        <a:rPr sz="1800" i="1" spc="-15" dirty="0" smtClean="0">
                          <a:latin typeface="Calibri"/>
                          <a:cs typeface="Calibri"/>
                        </a:rPr>
                        <a:t>o</a:t>
                      </a:r>
                      <a:r>
                        <a:rPr sz="1800" i="1" spc="0" dirty="0" smtClean="0">
                          <a:latin typeface="Calibri"/>
                          <a:cs typeface="Calibri"/>
                        </a:rPr>
                        <a:t>s</a:t>
                      </a:r>
                      <a:r>
                        <a:rPr sz="1800" i="1" spc="-25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i="1" spc="0" dirty="0" smtClean="0">
                          <a:latin typeface="Calibri"/>
                          <a:cs typeface="Calibri"/>
                        </a:rPr>
                        <a:t>- </a:t>
                      </a:r>
                      <a:r>
                        <a:rPr sz="1800" i="1" spc="5" dirty="0" smtClean="0">
                          <a:latin typeface="Calibri"/>
                          <a:cs typeface="Calibri"/>
                        </a:rPr>
                        <a:t>a</a:t>
                      </a:r>
                      <a:r>
                        <a:rPr sz="1800" i="1" spc="0" dirty="0" smtClean="0">
                          <a:latin typeface="Calibri"/>
                          <a:cs typeface="Calibri"/>
                        </a:rPr>
                        <a:t>rX</a:t>
                      </a:r>
                      <a:r>
                        <a:rPr sz="1800" i="1" spc="-5" dirty="0" smtClean="0">
                          <a:latin typeface="Calibri"/>
                          <a:cs typeface="Calibri"/>
                        </a:rPr>
                        <a:t>i</a:t>
                      </a:r>
                      <a:r>
                        <a:rPr sz="1800" i="1" spc="-15" dirty="0" smtClean="0">
                          <a:latin typeface="Calibri"/>
                          <a:cs typeface="Calibri"/>
                        </a:rPr>
                        <a:t>v</a:t>
                      </a:r>
                      <a:r>
                        <a:rPr sz="1800" i="1" spc="0" dirty="0" smtClean="0">
                          <a:latin typeface="Calibri"/>
                          <a:cs typeface="Calibri"/>
                        </a:rPr>
                        <a:t>:1</a:t>
                      </a:r>
                      <a:r>
                        <a:rPr sz="1800" i="1" spc="-10" dirty="0" smtClean="0">
                          <a:latin typeface="Calibri"/>
                          <a:cs typeface="Calibri"/>
                        </a:rPr>
                        <a:t>3</a:t>
                      </a:r>
                      <a:r>
                        <a:rPr sz="1800" i="1" spc="0" dirty="0" smtClean="0">
                          <a:latin typeface="Calibri"/>
                          <a:cs typeface="Calibri"/>
                        </a:rPr>
                        <a:t>05.0</a:t>
                      </a:r>
                      <a:r>
                        <a:rPr sz="1800" i="1" spc="-5" dirty="0" smtClean="0">
                          <a:latin typeface="Calibri"/>
                          <a:cs typeface="Calibri"/>
                        </a:rPr>
                        <a:t>2</a:t>
                      </a:r>
                      <a:r>
                        <a:rPr sz="1800" i="1" spc="0" dirty="0" smtClean="0">
                          <a:latin typeface="Calibri"/>
                          <a:cs typeface="Calibri"/>
                        </a:rPr>
                        <a:t>09]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823290">
                <a:tc gridSpan="3"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3000" spc="-45" dirty="0" smtClean="0">
                          <a:latin typeface="Calibri"/>
                          <a:cs typeface="Calibri"/>
                        </a:rPr>
                        <a:t>R</a:t>
                      </a:r>
                      <a:r>
                        <a:rPr sz="3000" spc="0" dirty="0" smtClean="0">
                          <a:latin typeface="Calibri"/>
                          <a:cs typeface="Calibri"/>
                        </a:rPr>
                        <a:t>e</a:t>
                      </a:r>
                      <a:r>
                        <a:rPr sz="3000" spc="-45" dirty="0" smtClean="0">
                          <a:latin typeface="Calibri"/>
                          <a:cs typeface="Calibri"/>
                        </a:rPr>
                        <a:t>r</a:t>
                      </a:r>
                      <a:r>
                        <a:rPr sz="3000" spc="0" dirty="0" smtClean="0">
                          <a:latin typeface="Calibri"/>
                          <a:cs typeface="Calibri"/>
                        </a:rPr>
                        <a:t>o</a:t>
                      </a:r>
                      <a:r>
                        <a:rPr sz="3000" spc="5" dirty="0" smtClean="0">
                          <a:latin typeface="Calibri"/>
                          <a:cs typeface="Calibri"/>
                        </a:rPr>
                        <a:t>u</a:t>
                      </a:r>
                      <a:r>
                        <a:rPr sz="3000" spc="-25" dirty="0" smtClean="0">
                          <a:latin typeface="Calibri"/>
                          <a:cs typeface="Calibri"/>
                        </a:rPr>
                        <a:t>t</a:t>
                      </a:r>
                      <a:r>
                        <a:rPr sz="3000" spc="0" dirty="0" smtClean="0">
                          <a:latin typeface="Calibri"/>
                          <a:cs typeface="Calibri"/>
                        </a:rPr>
                        <a:t>e</a:t>
                      </a:r>
                      <a:r>
                        <a:rPr sz="3000" spc="-8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3000" spc="-55" dirty="0" smtClean="0">
                          <a:latin typeface="Calibri"/>
                          <a:cs typeface="Calibri"/>
                        </a:rPr>
                        <a:t>e</a:t>
                      </a:r>
                      <a:r>
                        <a:rPr sz="3000" spc="0" dirty="0" smtClean="0">
                          <a:latin typeface="Calibri"/>
                          <a:cs typeface="Calibri"/>
                        </a:rPr>
                        <a:t>xi</a:t>
                      </a:r>
                      <a:r>
                        <a:rPr sz="3000" spc="-20" dirty="0" smtClean="0">
                          <a:latin typeface="Calibri"/>
                          <a:cs typeface="Calibri"/>
                        </a:rPr>
                        <a:t>s</a:t>
                      </a:r>
                      <a:r>
                        <a:rPr sz="3000" spc="0" dirty="0" smtClean="0">
                          <a:latin typeface="Calibri"/>
                          <a:cs typeface="Calibri"/>
                        </a:rPr>
                        <a:t>t</a:t>
                      </a:r>
                      <a:r>
                        <a:rPr sz="3000" spc="5" dirty="0" smtClean="0">
                          <a:latin typeface="Calibri"/>
                          <a:cs typeface="Calibri"/>
                        </a:rPr>
                        <a:t>i</a:t>
                      </a:r>
                      <a:r>
                        <a:rPr sz="3000" spc="0" dirty="0" smtClean="0">
                          <a:latin typeface="Calibri"/>
                          <a:cs typeface="Calibri"/>
                        </a:rPr>
                        <a:t>ng</a:t>
                      </a:r>
                      <a:r>
                        <a:rPr sz="3000" spc="-3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3000" spc="0" dirty="0" smtClean="0">
                          <a:latin typeface="Calibri"/>
                          <a:cs typeface="Calibri"/>
                        </a:rPr>
                        <a:t>flo</a:t>
                      </a:r>
                      <a:r>
                        <a:rPr sz="3000" spc="-30" dirty="0" smtClean="0">
                          <a:latin typeface="Calibri"/>
                          <a:cs typeface="Calibri"/>
                        </a:rPr>
                        <a:t>w</a:t>
                      </a:r>
                      <a:r>
                        <a:rPr sz="3000" spc="0" dirty="0" smtClean="0">
                          <a:latin typeface="Calibri"/>
                          <a:cs typeface="Calibri"/>
                        </a:rPr>
                        <a:t>s</a:t>
                      </a:r>
                      <a:endParaRPr sz="3000" dirty="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i="1" dirty="0" smtClean="0">
                          <a:latin typeface="Calibri"/>
                          <a:cs typeface="Calibri"/>
                        </a:rPr>
                        <a:t>[SIM</a:t>
                      </a:r>
                      <a:r>
                        <a:rPr sz="1800" i="1" spc="5" dirty="0" smtClean="0">
                          <a:latin typeface="Calibri"/>
                          <a:cs typeface="Calibri"/>
                        </a:rPr>
                        <a:t>P</a:t>
                      </a:r>
                      <a:r>
                        <a:rPr sz="1800" i="1" spc="10" dirty="0" smtClean="0">
                          <a:latin typeface="Calibri"/>
                          <a:cs typeface="Calibri"/>
                        </a:rPr>
                        <a:t>L</a:t>
                      </a:r>
                      <a:r>
                        <a:rPr sz="1800" i="1" spc="0" dirty="0" smtClean="0">
                          <a:latin typeface="Calibri"/>
                          <a:cs typeface="Calibri"/>
                        </a:rPr>
                        <a:t>E</a:t>
                      </a:r>
                      <a:r>
                        <a:rPr sz="1800" i="1" spc="-35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i="1" spc="0" dirty="0" smtClean="0">
                          <a:latin typeface="Calibri"/>
                          <a:cs typeface="Calibri"/>
                        </a:rPr>
                        <a:t>- SIG</a:t>
                      </a:r>
                      <a:r>
                        <a:rPr sz="1800" i="1" spc="-35" dirty="0" smtClean="0">
                          <a:latin typeface="Calibri"/>
                          <a:cs typeface="Calibri"/>
                        </a:rPr>
                        <a:t>C</a:t>
                      </a:r>
                      <a:r>
                        <a:rPr sz="1800" i="1" spc="0" dirty="0" smtClean="0">
                          <a:latin typeface="Calibri"/>
                          <a:cs typeface="Calibri"/>
                        </a:rPr>
                        <a:t>OMM</a:t>
                      </a:r>
                      <a:r>
                        <a:rPr sz="1800" i="1" spc="-1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i="1" spc="5" dirty="0" smtClean="0">
                          <a:latin typeface="Calibri"/>
                          <a:cs typeface="Calibri"/>
                        </a:rPr>
                        <a:t>‘</a:t>
                      </a:r>
                      <a:r>
                        <a:rPr sz="1800" i="1" spc="0" dirty="0" smtClean="0">
                          <a:latin typeface="Calibri"/>
                          <a:cs typeface="Calibri"/>
                        </a:rPr>
                        <a:t>13]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778268">
                <a:tc gridSpan="3">
                  <a:txBody>
                    <a:bodyPr/>
                    <a:lstStyle/>
                    <a:p>
                      <a:pPr marR="239395" algn="r">
                        <a:lnSpc>
                          <a:spcPct val="100000"/>
                        </a:lnSpc>
                      </a:pPr>
                      <a:r>
                        <a:rPr sz="1200" dirty="0" smtClean="0">
                          <a:solidFill>
                            <a:srgbClr val="888888"/>
                          </a:solidFill>
                          <a:latin typeface="Calibri"/>
                          <a:cs typeface="Calibri"/>
                        </a:rPr>
                        <a:t>6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73" name="object 11"/>
          <p:cNvSpPr/>
          <p:nvPr/>
        </p:nvSpPr>
        <p:spPr>
          <a:xfrm>
            <a:off x="7647433" y="4436763"/>
            <a:ext cx="533400" cy="5334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58384" y="2363723"/>
            <a:ext cx="978408" cy="9829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425440" y="2407920"/>
            <a:ext cx="853439" cy="8534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498591" y="2481072"/>
            <a:ext cx="707136" cy="7071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54396" y="2690876"/>
            <a:ext cx="497204" cy="49720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205984" y="2258567"/>
            <a:ext cx="1246632" cy="124358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782055" y="2834639"/>
            <a:ext cx="94487" cy="9143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257800" y="2286000"/>
            <a:ext cx="1143000" cy="11430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257800" y="2286000"/>
            <a:ext cx="1143000" cy="1143000"/>
          </a:xfrm>
          <a:custGeom>
            <a:avLst/>
            <a:gdLst/>
            <a:ahLst/>
            <a:cxnLst/>
            <a:rect l="l" t="t" r="r" b="b"/>
            <a:pathLst>
              <a:path w="1143000" h="1143000">
                <a:moveTo>
                  <a:pt x="0" y="571500"/>
                </a:moveTo>
                <a:lnTo>
                  <a:pt x="1894" y="524632"/>
                </a:lnTo>
                <a:lnTo>
                  <a:pt x="7480" y="478808"/>
                </a:lnTo>
                <a:lnTo>
                  <a:pt x="16611" y="434173"/>
                </a:lnTo>
                <a:lnTo>
                  <a:pt x="29138" y="390875"/>
                </a:lnTo>
                <a:lnTo>
                  <a:pt x="44916" y="349061"/>
                </a:lnTo>
                <a:lnTo>
                  <a:pt x="63796" y="308878"/>
                </a:lnTo>
                <a:lnTo>
                  <a:pt x="85632" y="270474"/>
                </a:lnTo>
                <a:lnTo>
                  <a:pt x="110276" y="233994"/>
                </a:lnTo>
                <a:lnTo>
                  <a:pt x="137582" y="199588"/>
                </a:lnTo>
                <a:lnTo>
                  <a:pt x="167401" y="167401"/>
                </a:lnTo>
                <a:lnTo>
                  <a:pt x="199588" y="137582"/>
                </a:lnTo>
                <a:lnTo>
                  <a:pt x="233994" y="110276"/>
                </a:lnTo>
                <a:lnTo>
                  <a:pt x="270474" y="85632"/>
                </a:lnTo>
                <a:lnTo>
                  <a:pt x="308878" y="63796"/>
                </a:lnTo>
                <a:lnTo>
                  <a:pt x="349061" y="44916"/>
                </a:lnTo>
                <a:lnTo>
                  <a:pt x="390875" y="29138"/>
                </a:lnTo>
                <a:lnTo>
                  <a:pt x="434173" y="16611"/>
                </a:lnTo>
                <a:lnTo>
                  <a:pt x="478808" y="7480"/>
                </a:lnTo>
                <a:lnTo>
                  <a:pt x="524632" y="1894"/>
                </a:lnTo>
                <a:lnTo>
                  <a:pt x="571500" y="0"/>
                </a:lnTo>
                <a:lnTo>
                  <a:pt x="618367" y="1894"/>
                </a:lnTo>
                <a:lnTo>
                  <a:pt x="664191" y="7480"/>
                </a:lnTo>
                <a:lnTo>
                  <a:pt x="708826" y="16611"/>
                </a:lnTo>
                <a:lnTo>
                  <a:pt x="752124" y="29138"/>
                </a:lnTo>
                <a:lnTo>
                  <a:pt x="793938" y="44916"/>
                </a:lnTo>
                <a:lnTo>
                  <a:pt x="834121" y="63796"/>
                </a:lnTo>
                <a:lnTo>
                  <a:pt x="872525" y="85632"/>
                </a:lnTo>
                <a:lnTo>
                  <a:pt x="909005" y="110276"/>
                </a:lnTo>
                <a:lnTo>
                  <a:pt x="943411" y="137582"/>
                </a:lnTo>
                <a:lnTo>
                  <a:pt x="975598" y="167401"/>
                </a:lnTo>
                <a:lnTo>
                  <a:pt x="1005417" y="199588"/>
                </a:lnTo>
                <a:lnTo>
                  <a:pt x="1032723" y="233994"/>
                </a:lnTo>
                <a:lnTo>
                  <a:pt x="1057367" y="270474"/>
                </a:lnTo>
                <a:lnTo>
                  <a:pt x="1079203" y="308878"/>
                </a:lnTo>
                <a:lnTo>
                  <a:pt x="1098083" y="349061"/>
                </a:lnTo>
                <a:lnTo>
                  <a:pt x="1113861" y="390875"/>
                </a:lnTo>
                <a:lnTo>
                  <a:pt x="1126388" y="434173"/>
                </a:lnTo>
                <a:lnTo>
                  <a:pt x="1135519" y="478808"/>
                </a:lnTo>
                <a:lnTo>
                  <a:pt x="1141105" y="524632"/>
                </a:lnTo>
                <a:lnTo>
                  <a:pt x="1143000" y="571500"/>
                </a:lnTo>
                <a:lnTo>
                  <a:pt x="1141105" y="618367"/>
                </a:lnTo>
                <a:lnTo>
                  <a:pt x="1135519" y="664191"/>
                </a:lnTo>
                <a:lnTo>
                  <a:pt x="1126388" y="708826"/>
                </a:lnTo>
                <a:lnTo>
                  <a:pt x="1113861" y="752124"/>
                </a:lnTo>
                <a:lnTo>
                  <a:pt x="1098083" y="793938"/>
                </a:lnTo>
                <a:lnTo>
                  <a:pt x="1079203" y="834121"/>
                </a:lnTo>
                <a:lnTo>
                  <a:pt x="1057367" y="872525"/>
                </a:lnTo>
                <a:lnTo>
                  <a:pt x="1032723" y="909005"/>
                </a:lnTo>
                <a:lnTo>
                  <a:pt x="1005417" y="943411"/>
                </a:lnTo>
                <a:lnTo>
                  <a:pt x="975598" y="975598"/>
                </a:lnTo>
                <a:lnTo>
                  <a:pt x="943411" y="1005417"/>
                </a:lnTo>
                <a:lnTo>
                  <a:pt x="909005" y="1032723"/>
                </a:lnTo>
                <a:lnTo>
                  <a:pt x="872525" y="1057367"/>
                </a:lnTo>
                <a:lnTo>
                  <a:pt x="834121" y="1079203"/>
                </a:lnTo>
                <a:lnTo>
                  <a:pt x="793938" y="1098083"/>
                </a:lnTo>
                <a:lnTo>
                  <a:pt x="752124" y="1113861"/>
                </a:lnTo>
                <a:lnTo>
                  <a:pt x="708826" y="1126388"/>
                </a:lnTo>
                <a:lnTo>
                  <a:pt x="664191" y="1135519"/>
                </a:lnTo>
                <a:lnTo>
                  <a:pt x="618367" y="1141105"/>
                </a:lnTo>
                <a:lnTo>
                  <a:pt x="571500" y="1143000"/>
                </a:lnTo>
                <a:lnTo>
                  <a:pt x="524632" y="1141105"/>
                </a:lnTo>
                <a:lnTo>
                  <a:pt x="478808" y="1135519"/>
                </a:lnTo>
                <a:lnTo>
                  <a:pt x="434173" y="1126388"/>
                </a:lnTo>
                <a:lnTo>
                  <a:pt x="390875" y="1113861"/>
                </a:lnTo>
                <a:lnTo>
                  <a:pt x="349061" y="1098083"/>
                </a:lnTo>
                <a:lnTo>
                  <a:pt x="308878" y="1079203"/>
                </a:lnTo>
                <a:lnTo>
                  <a:pt x="270474" y="1057367"/>
                </a:lnTo>
                <a:lnTo>
                  <a:pt x="233994" y="1032723"/>
                </a:lnTo>
                <a:lnTo>
                  <a:pt x="199588" y="1005417"/>
                </a:lnTo>
                <a:lnTo>
                  <a:pt x="167401" y="975598"/>
                </a:lnTo>
                <a:lnTo>
                  <a:pt x="137582" y="943411"/>
                </a:lnTo>
                <a:lnTo>
                  <a:pt x="110276" y="909005"/>
                </a:lnTo>
                <a:lnTo>
                  <a:pt x="85632" y="872525"/>
                </a:lnTo>
                <a:lnTo>
                  <a:pt x="63796" y="834121"/>
                </a:lnTo>
                <a:lnTo>
                  <a:pt x="44916" y="793938"/>
                </a:lnTo>
                <a:lnTo>
                  <a:pt x="29138" y="752124"/>
                </a:lnTo>
                <a:lnTo>
                  <a:pt x="16611" y="708826"/>
                </a:lnTo>
                <a:lnTo>
                  <a:pt x="7480" y="664191"/>
                </a:lnTo>
                <a:lnTo>
                  <a:pt x="1894" y="618367"/>
                </a:lnTo>
                <a:lnTo>
                  <a:pt x="0" y="571500"/>
                </a:lnTo>
                <a:close/>
              </a:path>
            </a:pathLst>
          </a:custGeom>
          <a:ln w="9525">
            <a:solidFill>
              <a:srgbClr val="BD4A4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551296" y="2402713"/>
            <a:ext cx="732658" cy="732790"/>
          </a:xfrm>
          <a:custGeom>
            <a:avLst/>
            <a:gdLst/>
            <a:ahLst/>
            <a:cxnLst/>
            <a:rect l="l" t="t" r="r" b="b"/>
            <a:pathLst>
              <a:path w="732658" h="732790">
                <a:moveTo>
                  <a:pt x="637920" y="732790"/>
                </a:moveTo>
                <a:lnTo>
                  <a:pt x="678304" y="670776"/>
                </a:lnTo>
                <a:lnTo>
                  <a:pt x="707442" y="604864"/>
                </a:lnTo>
                <a:lnTo>
                  <a:pt x="725504" y="536367"/>
                </a:lnTo>
                <a:lnTo>
                  <a:pt x="732658" y="466600"/>
                </a:lnTo>
                <a:lnTo>
                  <a:pt x="732198" y="431650"/>
                </a:lnTo>
                <a:lnTo>
                  <a:pt x="723309" y="362439"/>
                </a:lnTo>
                <a:lnTo>
                  <a:pt x="703935" y="295241"/>
                </a:lnTo>
                <a:lnTo>
                  <a:pt x="674246" y="231370"/>
                </a:lnTo>
                <a:lnTo>
                  <a:pt x="634412" y="172139"/>
                </a:lnTo>
                <a:lnTo>
                  <a:pt x="584600" y="118863"/>
                </a:lnTo>
                <a:lnTo>
                  <a:pt x="530980" y="76843"/>
                </a:lnTo>
                <a:lnTo>
                  <a:pt x="478397" y="46485"/>
                </a:lnTo>
                <a:lnTo>
                  <a:pt x="423088" y="23717"/>
                </a:lnTo>
                <a:lnTo>
                  <a:pt x="365833" y="8538"/>
                </a:lnTo>
                <a:lnTo>
                  <a:pt x="307409" y="948"/>
                </a:lnTo>
                <a:lnTo>
                  <a:pt x="278002" y="0"/>
                </a:lnTo>
                <a:lnTo>
                  <a:pt x="248596" y="948"/>
                </a:lnTo>
                <a:lnTo>
                  <a:pt x="190172" y="8538"/>
                </a:lnTo>
                <a:lnTo>
                  <a:pt x="132917" y="23717"/>
                </a:lnTo>
                <a:lnTo>
                  <a:pt x="77608" y="46485"/>
                </a:lnTo>
                <a:lnTo>
                  <a:pt x="25025" y="76843"/>
                </a:lnTo>
                <a:lnTo>
                  <a:pt x="0" y="94869"/>
                </a:lnTo>
                <a:lnTo>
                  <a:pt x="637920" y="732790"/>
                </a:lnTo>
                <a:close/>
              </a:path>
            </a:pathLst>
          </a:custGeom>
          <a:ln w="9524">
            <a:solidFill>
              <a:srgbClr val="BD4A4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374644" y="2579497"/>
            <a:ext cx="732658" cy="732789"/>
          </a:xfrm>
          <a:custGeom>
            <a:avLst/>
            <a:gdLst/>
            <a:ahLst/>
            <a:cxnLst/>
            <a:rect l="l" t="t" r="r" b="b"/>
            <a:pathLst>
              <a:path w="732658" h="732789">
                <a:moveTo>
                  <a:pt x="94737" y="0"/>
                </a:moveTo>
                <a:lnTo>
                  <a:pt x="54354" y="62013"/>
                </a:lnTo>
                <a:lnTo>
                  <a:pt x="25216" y="127925"/>
                </a:lnTo>
                <a:lnTo>
                  <a:pt x="7154" y="196422"/>
                </a:lnTo>
                <a:lnTo>
                  <a:pt x="0" y="266189"/>
                </a:lnTo>
                <a:lnTo>
                  <a:pt x="460" y="301139"/>
                </a:lnTo>
                <a:lnTo>
                  <a:pt x="9349" y="370350"/>
                </a:lnTo>
                <a:lnTo>
                  <a:pt x="28723" y="437548"/>
                </a:lnTo>
                <a:lnTo>
                  <a:pt x="58411" y="501419"/>
                </a:lnTo>
                <a:lnTo>
                  <a:pt x="98246" y="560650"/>
                </a:lnTo>
                <a:lnTo>
                  <a:pt x="148058" y="613926"/>
                </a:lnTo>
                <a:lnTo>
                  <a:pt x="201678" y="655946"/>
                </a:lnTo>
                <a:lnTo>
                  <a:pt x="254261" y="686304"/>
                </a:lnTo>
                <a:lnTo>
                  <a:pt x="309570" y="709072"/>
                </a:lnTo>
                <a:lnTo>
                  <a:pt x="366825" y="724251"/>
                </a:lnTo>
                <a:lnTo>
                  <a:pt x="425249" y="731841"/>
                </a:lnTo>
                <a:lnTo>
                  <a:pt x="454655" y="732789"/>
                </a:lnTo>
                <a:lnTo>
                  <a:pt x="484062" y="731841"/>
                </a:lnTo>
                <a:lnTo>
                  <a:pt x="542486" y="724251"/>
                </a:lnTo>
                <a:lnTo>
                  <a:pt x="599741" y="709072"/>
                </a:lnTo>
                <a:lnTo>
                  <a:pt x="655050" y="686304"/>
                </a:lnTo>
                <a:lnTo>
                  <a:pt x="707632" y="655946"/>
                </a:lnTo>
                <a:lnTo>
                  <a:pt x="732658" y="637920"/>
                </a:lnTo>
                <a:lnTo>
                  <a:pt x="94737" y="0"/>
                </a:lnTo>
                <a:close/>
              </a:path>
            </a:pathLst>
          </a:custGeom>
          <a:ln w="9524">
            <a:solidFill>
              <a:srgbClr val="BD4A4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59790">
              <a:lnSpc>
                <a:spcPct val="100000"/>
              </a:lnSpc>
            </a:pPr>
            <a:r>
              <a:rPr sz="4400" b="1" spc="-40" dirty="0" smtClean="0">
                <a:solidFill>
                  <a:srgbClr val="E36C09"/>
                </a:solidFill>
                <a:latin typeface="Calibri"/>
                <a:cs typeface="Calibri"/>
              </a:rPr>
              <a:t>W</a:t>
            </a:r>
            <a:r>
              <a:rPr sz="4400" b="1" spc="-105" dirty="0" smtClean="0">
                <a:solidFill>
                  <a:srgbClr val="E36C09"/>
                </a:solidFill>
                <a:latin typeface="Calibri"/>
                <a:cs typeface="Calibri"/>
              </a:rPr>
              <a:t>h</a:t>
            </a:r>
            <a:r>
              <a:rPr sz="4400" b="1" spc="-25" dirty="0" smtClean="0">
                <a:solidFill>
                  <a:srgbClr val="E36C09"/>
                </a:solidFill>
                <a:latin typeface="Calibri"/>
                <a:cs typeface="Calibri"/>
              </a:rPr>
              <a:t>y NFV</a:t>
            </a:r>
            <a:r>
              <a:rPr sz="4400" b="1" spc="-5" dirty="0" smtClean="0">
                <a:solidFill>
                  <a:srgbClr val="E36C09"/>
                </a:solidFill>
                <a:latin typeface="Calibri"/>
                <a:cs typeface="Calibri"/>
              </a:rPr>
              <a:t> </a:t>
            </a:r>
            <a:r>
              <a:rPr sz="4400" b="1" spc="-25" dirty="0" smtClean="0">
                <a:solidFill>
                  <a:srgbClr val="E36C09"/>
                </a:solidFill>
                <a:latin typeface="Calibri"/>
                <a:cs typeface="Calibri"/>
              </a:rPr>
              <a:t>+</a:t>
            </a:r>
            <a:r>
              <a:rPr sz="4400" b="1" spc="15" dirty="0" smtClean="0">
                <a:solidFill>
                  <a:srgbClr val="E36C09"/>
                </a:solidFill>
                <a:latin typeface="Calibri"/>
                <a:cs typeface="Calibri"/>
              </a:rPr>
              <a:t> </a:t>
            </a:r>
            <a:r>
              <a:rPr sz="4400" b="1" spc="-30" dirty="0" smtClean="0">
                <a:solidFill>
                  <a:srgbClr val="E36C09"/>
                </a:solidFill>
                <a:latin typeface="Calibri"/>
                <a:cs typeface="Calibri"/>
              </a:rPr>
              <a:t>SDN</a:t>
            </a:r>
            <a:r>
              <a:rPr sz="4400" b="1" spc="15" dirty="0" smtClean="0">
                <a:solidFill>
                  <a:srgbClr val="E36C09"/>
                </a:solidFill>
                <a:latin typeface="Calibri"/>
                <a:cs typeface="Calibri"/>
              </a:rPr>
              <a:t> </a:t>
            </a:r>
            <a:r>
              <a:rPr sz="4400" b="1" spc="-75" dirty="0" smtClean="0">
                <a:solidFill>
                  <a:srgbClr val="E36C09"/>
                </a:solidFill>
                <a:latin typeface="Calibri"/>
                <a:cs typeface="Calibri"/>
              </a:rPr>
              <a:t>f</a:t>
            </a:r>
            <a:r>
              <a:rPr sz="4400" b="1" spc="-20" dirty="0" smtClean="0">
                <a:solidFill>
                  <a:srgbClr val="E36C09"/>
                </a:solidFill>
                <a:latin typeface="Calibri"/>
                <a:cs typeface="Calibri"/>
              </a:rPr>
              <a:t>alls</a:t>
            </a:r>
            <a:r>
              <a:rPr sz="4400" b="1" spc="-10" dirty="0" smtClean="0">
                <a:solidFill>
                  <a:srgbClr val="E36C09"/>
                </a:solidFill>
                <a:latin typeface="Calibri"/>
                <a:cs typeface="Calibri"/>
              </a:rPr>
              <a:t> </a:t>
            </a:r>
            <a:r>
              <a:rPr sz="4400" b="1" spc="-20" dirty="0" smtClean="0">
                <a:solidFill>
                  <a:srgbClr val="E36C09"/>
                </a:solidFill>
                <a:latin typeface="Calibri"/>
                <a:cs typeface="Calibri"/>
              </a:rPr>
              <a:t>s</a:t>
            </a:r>
            <a:r>
              <a:rPr sz="4400" b="1" spc="-45" dirty="0" smtClean="0">
                <a:solidFill>
                  <a:srgbClr val="E36C09"/>
                </a:solidFill>
                <a:latin typeface="Calibri"/>
                <a:cs typeface="Calibri"/>
              </a:rPr>
              <a:t>h</a:t>
            </a:r>
            <a:r>
              <a:rPr sz="4400" b="1" spc="-20" dirty="0" smtClean="0">
                <a:solidFill>
                  <a:srgbClr val="E36C09"/>
                </a:solidFill>
                <a:latin typeface="Calibri"/>
                <a:cs typeface="Calibri"/>
              </a:rPr>
              <a:t>ort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992367" y="4398264"/>
            <a:ext cx="643128" cy="64312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019800" y="4426839"/>
            <a:ext cx="533400" cy="5334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620767" y="4398264"/>
            <a:ext cx="643127" cy="64312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648200" y="4426839"/>
            <a:ext cx="533400" cy="5334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544567" y="5230367"/>
            <a:ext cx="643127" cy="64312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572000" y="5257800"/>
            <a:ext cx="533400" cy="5334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992367" y="5230367"/>
            <a:ext cx="643128" cy="64312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019800" y="5257800"/>
            <a:ext cx="533400" cy="5334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592568" y="5230367"/>
            <a:ext cx="643127" cy="64312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620000" y="5257800"/>
            <a:ext cx="533400" cy="5334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992367" y="6068567"/>
            <a:ext cx="643128" cy="64312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019800" y="6096000"/>
            <a:ext cx="533400" cy="5334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544567" y="6068567"/>
            <a:ext cx="643127" cy="64312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572000" y="6096000"/>
            <a:ext cx="533400" cy="5334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592568" y="6068567"/>
            <a:ext cx="643127" cy="64312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620000" y="6096000"/>
            <a:ext cx="533400" cy="5334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419600" y="1371600"/>
            <a:ext cx="765441" cy="76200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223260" y="2363723"/>
            <a:ext cx="987551" cy="982979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291840" y="2407920"/>
            <a:ext cx="853439" cy="8534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364991" y="2481072"/>
            <a:ext cx="707136" cy="7071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320796" y="2690876"/>
            <a:ext cx="497204" cy="49720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044951" y="1267967"/>
            <a:ext cx="1594103" cy="2874263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953255" y="2493264"/>
            <a:ext cx="94487" cy="9143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289340" y="1291589"/>
            <a:ext cx="1302471" cy="2442337"/>
          </a:xfrm>
          <a:custGeom>
            <a:avLst/>
            <a:gdLst/>
            <a:ahLst/>
            <a:cxnLst/>
            <a:rect l="l" t="t" r="r" b="b"/>
            <a:pathLst>
              <a:path w="1302471" h="2442337">
                <a:moveTo>
                  <a:pt x="39900" y="2090086"/>
                </a:moveTo>
                <a:lnTo>
                  <a:pt x="5048" y="2106910"/>
                </a:lnTo>
                <a:lnTo>
                  <a:pt x="0" y="2129976"/>
                </a:lnTo>
                <a:lnTo>
                  <a:pt x="3261" y="2141982"/>
                </a:lnTo>
                <a:lnTo>
                  <a:pt x="139659" y="2442337"/>
                </a:lnTo>
                <a:lnTo>
                  <a:pt x="191592" y="2371090"/>
                </a:lnTo>
                <a:lnTo>
                  <a:pt x="185252" y="2371090"/>
                </a:lnTo>
                <a:lnTo>
                  <a:pt x="109433" y="2363343"/>
                </a:lnTo>
                <a:lnTo>
                  <a:pt x="112481" y="2333625"/>
                </a:lnTo>
                <a:lnTo>
                  <a:pt x="118323" y="2280793"/>
                </a:lnTo>
                <a:lnTo>
                  <a:pt x="124800" y="2227834"/>
                </a:lnTo>
                <a:lnTo>
                  <a:pt x="124940" y="2226812"/>
                </a:lnTo>
                <a:lnTo>
                  <a:pt x="68304" y="2103309"/>
                </a:lnTo>
                <a:lnTo>
                  <a:pt x="60802" y="2096158"/>
                </a:lnTo>
                <a:lnTo>
                  <a:pt x="51256" y="2091619"/>
                </a:lnTo>
                <a:lnTo>
                  <a:pt x="39900" y="2090086"/>
                </a:lnTo>
                <a:close/>
              </a:path>
              <a:path w="1302471" h="2442337">
                <a:moveTo>
                  <a:pt x="124940" y="2226812"/>
                </a:moveTo>
                <a:lnTo>
                  <a:pt x="124778" y="2228014"/>
                </a:lnTo>
                <a:lnTo>
                  <a:pt x="118323" y="2280793"/>
                </a:lnTo>
                <a:lnTo>
                  <a:pt x="112481" y="2333625"/>
                </a:lnTo>
                <a:lnTo>
                  <a:pt x="109433" y="2363343"/>
                </a:lnTo>
                <a:lnTo>
                  <a:pt x="185252" y="2371090"/>
                </a:lnTo>
                <a:lnTo>
                  <a:pt x="187229" y="2351405"/>
                </a:lnTo>
                <a:lnTo>
                  <a:pt x="182077" y="2351405"/>
                </a:lnTo>
                <a:lnTo>
                  <a:pt x="116545" y="2344674"/>
                </a:lnTo>
                <a:lnTo>
                  <a:pt x="154881" y="2292101"/>
                </a:lnTo>
                <a:lnTo>
                  <a:pt x="124940" y="2226812"/>
                </a:lnTo>
                <a:close/>
              </a:path>
              <a:path w="1302471" h="2442337">
                <a:moveTo>
                  <a:pt x="303633" y="2115216"/>
                </a:moveTo>
                <a:lnTo>
                  <a:pt x="201615" y="2228014"/>
                </a:lnTo>
                <a:lnTo>
                  <a:pt x="194015" y="2290064"/>
                </a:lnTo>
                <a:lnTo>
                  <a:pt x="188173" y="2342007"/>
                </a:lnTo>
                <a:lnTo>
                  <a:pt x="185252" y="2371090"/>
                </a:lnTo>
                <a:lnTo>
                  <a:pt x="191592" y="2371090"/>
                </a:lnTo>
                <a:lnTo>
                  <a:pt x="333969" y="2175764"/>
                </a:lnTo>
                <a:lnTo>
                  <a:pt x="337968" y="2168854"/>
                </a:lnTo>
                <a:lnTo>
                  <a:pt x="340633" y="2158749"/>
                </a:lnTo>
                <a:lnTo>
                  <a:pt x="339948" y="2148117"/>
                </a:lnTo>
                <a:lnTo>
                  <a:pt x="335675" y="2137372"/>
                </a:lnTo>
                <a:lnTo>
                  <a:pt x="327577" y="2126929"/>
                </a:lnTo>
                <a:lnTo>
                  <a:pt x="315415" y="2117201"/>
                </a:lnTo>
                <a:lnTo>
                  <a:pt x="303633" y="2115216"/>
                </a:lnTo>
                <a:close/>
              </a:path>
              <a:path w="1302471" h="2442337">
                <a:moveTo>
                  <a:pt x="154881" y="2292101"/>
                </a:moveTo>
                <a:lnTo>
                  <a:pt x="116545" y="2344674"/>
                </a:lnTo>
                <a:lnTo>
                  <a:pt x="182077" y="2351405"/>
                </a:lnTo>
                <a:lnTo>
                  <a:pt x="154881" y="2292101"/>
                </a:lnTo>
                <a:close/>
              </a:path>
              <a:path w="1302471" h="2442337">
                <a:moveTo>
                  <a:pt x="201615" y="2228014"/>
                </a:moveTo>
                <a:lnTo>
                  <a:pt x="154881" y="2292101"/>
                </a:lnTo>
                <a:lnTo>
                  <a:pt x="182077" y="2351405"/>
                </a:lnTo>
                <a:lnTo>
                  <a:pt x="187229" y="2351405"/>
                </a:lnTo>
                <a:lnTo>
                  <a:pt x="188173" y="2342007"/>
                </a:lnTo>
                <a:lnTo>
                  <a:pt x="194015" y="2290064"/>
                </a:lnTo>
                <a:lnTo>
                  <a:pt x="200238" y="2238121"/>
                </a:lnTo>
                <a:lnTo>
                  <a:pt x="201615" y="2228014"/>
                </a:lnTo>
                <a:close/>
              </a:path>
              <a:path w="1302471" h="2442337">
                <a:moveTo>
                  <a:pt x="1295359" y="0"/>
                </a:moveTo>
                <a:lnTo>
                  <a:pt x="1219540" y="7620"/>
                </a:lnTo>
                <a:lnTo>
                  <a:pt x="1223985" y="52832"/>
                </a:lnTo>
                <a:lnTo>
                  <a:pt x="1225509" y="74802"/>
                </a:lnTo>
                <a:lnTo>
                  <a:pt x="1226176" y="94487"/>
                </a:lnTo>
                <a:lnTo>
                  <a:pt x="1226271" y="120523"/>
                </a:lnTo>
                <a:lnTo>
                  <a:pt x="1225128" y="144272"/>
                </a:lnTo>
                <a:lnTo>
                  <a:pt x="1218397" y="195325"/>
                </a:lnTo>
                <a:lnTo>
                  <a:pt x="1208999" y="237489"/>
                </a:lnTo>
                <a:lnTo>
                  <a:pt x="1194648" y="284607"/>
                </a:lnTo>
                <a:lnTo>
                  <a:pt x="1174455" y="337185"/>
                </a:lnTo>
                <a:lnTo>
                  <a:pt x="1157310" y="375538"/>
                </a:lnTo>
                <a:lnTo>
                  <a:pt x="1137117" y="416813"/>
                </a:lnTo>
                <a:lnTo>
                  <a:pt x="1113368" y="461137"/>
                </a:lnTo>
                <a:lnTo>
                  <a:pt x="1085555" y="509015"/>
                </a:lnTo>
                <a:lnTo>
                  <a:pt x="1051773" y="560959"/>
                </a:lnTo>
                <a:lnTo>
                  <a:pt x="1011895" y="617601"/>
                </a:lnTo>
                <a:lnTo>
                  <a:pt x="966810" y="678307"/>
                </a:lnTo>
                <a:lnTo>
                  <a:pt x="942426" y="710057"/>
                </a:lnTo>
                <a:lnTo>
                  <a:pt x="917280" y="742442"/>
                </a:lnTo>
                <a:lnTo>
                  <a:pt x="891118" y="775715"/>
                </a:lnTo>
                <a:lnTo>
                  <a:pt x="864321" y="809498"/>
                </a:lnTo>
                <a:lnTo>
                  <a:pt x="665439" y="1057910"/>
                </a:lnTo>
                <a:lnTo>
                  <a:pt x="580222" y="1166876"/>
                </a:lnTo>
                <a:lnTo>
                  <a:pt x="552663" y="1203198"/>
                </a:lnTo>
                <a:lnTo>
                  <a:pt x="525612" y="1239265"/>
                </a:lnTo>
                <a:lnTo>
                  <a:pt x="499450" y="1274952"/>
                </a:lnTo>
                <a:lnTo>
                  <a:pt x="473796" y="1310386"/>
                </a:lnTo>
                <a:lnTo>
                  <a:pt x="449285" y="1345438"/>
                </a:lnTo>
                <a:lnTo>
                  <a:pt x="425663" y="1380109"/>
                </a:lnTo>
                <a:lnTo>
                  <a:pt x="403311" y="1414399"/>
                </a:lnTo>
                <a:lnTo>
                  <a:pt x="382102" y="1447800"/>
                </a:lnTo>
                <a:lnTo>
                  <a:pt x="362163" y="1480947"/>
                </a:lnTo>
                <a:lnTo>
                  <a:pt x="326857" y="1544955"/>
                </a:lnTo>
                <a:lnTo>
                  <a:pt x="296631" y="1606550"/>
                </a:lnTo>
                <a:lnTo>
                  <a:pt x="269580" y="1666748"/>
                </a:lnTo>
                <a:lnTo>
                  <a:pt x="245577" y="1726184"/>
                </a:lnTo>
                <a:lnTo>
                  <a:pt x="224114" y="1784604"/>
                </a:lnTo>
                <a:lnTo>
                  <a:pt x="205191" y="1842389"/>
                </a:lnTo>
                <a:lnTo>
                  <a:pt x="188554" y="1899031"/>
                </a:lnTo>
                <a:lnTo>
                  <a:pt x="173949" y="1955292"/>
                </a:lnTo>
                <a:lnTo>
                  <a:pt x="161249" y="2010918"/>
                </a:lnTo>
                <a:lnTo>
                  <a:pt x="150073" y="2065909"/>
                </a:lnTo>
                <a:lnTo>
                  <a:pt x="140548" y="2120265"/>
                </a:lnTo>
                <a:lnTo>
                  <a:pt x="132166" y="2174240"/>
                </a:lnTo>
                <a:lnTo>
                  <a:pt x="124940" y="2226812"/>
                </a:lnTo>
                <a:lnTo>
                  <a:pt x="154881" y="2292101"/>
                </a:lnTo>
                <a:lnTo>
                  <a:pt x="201615" y="2228014"/>
                </a:lnTo>
                <a:lnTo>
                  <a:pt x="207350" y="2185924"/>
                </a:lnTo>
                <a:lnTo>
                  <a:pt x="215605" y="2133600"/>
                </a:lnTo>
                <a:lnTo>
                  <a:pt x="224876" y="2080895"/>
                </a:lnTo>
                <a:lnTo>
                  <a:pt x="235417" y="2027936"/>
                </a:lnTo>
                <a:lnTo>
                  <a:pt x="247736" y="1974342"/>
                </a:lnTo>
                <a:lnTo>
                  <a:pt x="261706" y="1920494"/>
                </a:lnTo>
                <a:lnTo>
                  <a:pt x="277835" y="1865502"/>
                </a:lnTo>
                <a:lnTo>
                  <a:pt x="295869" y="1810258"/>
                </a:lnTo>
                <a:lnTo>
                  <a:pt x="316443" y="1754124"/>
                </a:lnTo>
                <a:lnTo>
                  <a:pt x="339430" y="1697227"/>
                </a:lnTo>
                <a:lnTo>
                  <a:pt x="365338" y="1639443"/>
                </a:lnTo>
                <a:lnTo>
                  <a:pt x="394040" y="1580769"/>
                </a:lnTo>
                <a:lnTo>
                  <a:pt x="427314" y="1520189"/>
                </a:lnTo>
                <a:lnTo>
                  <a:pt x="466938" y="1456055"/>
                </a:lnTo>
                <a:lnTo>
                  <a:pt x="488782" y="1422908"/>
                </a:lnTo>
                <a:lnTo>
                  <a:pt x="511642" y="1389126"/>
                </a:lnTo>
                <a:lnTo>
                  <a:pt x="535645" y="1354963"/>
                </a:lnTo>
                <a:lnTo>
                  <a:pt x="560791" y="1320038"/>
                </a:lnTo>
                <a:lnTo>
                  <a:pt x="586699" y="1284859"/>
                </a:lnTo>
                <a:lnTo>
                  <a:pt x="613242" y="1249299"/>
                </a:lnTo>
                <a:lnTo>
                  <a:pt x="640547" y="1213612"/>
                </a:lnTo>
                <a:lnTo>
                  <a:pt x="668360" y="1177671"/>
                </a:lnTo>
                <a:lnTo>
                  <a:pt x="725002" y="1105408"/>
                </a:lnTo>
                <a:lnTo>
                  <a:pt x="782533" y="1033272"/>
                </a:lnTo>
                <a:lnTo>
                  <a:pt x="924138" y="856869"/>
                </a:lnTo>
                <a:lnTo>
                  <a:pt x="951062" y="822833"/>
                </a:lnTo>
                <a:lnTo>
                  <a:pt x="1003005" y="756412"/>
                </a:lnTo>
                <a:lnTo>
                  <a:pt x="1027643" y="724154"/>
                </a:lnTo>
                <a:lnTo>
                  <a:pt x="1051392" y="692658"/>
                </a:lnTo>
                <a:lnTo>
                  <a:pt x="1073871" y="661797"/>
                </a:lnTo>
                <a:lnTo>
                  <a:pt x="1115400" y="602996"/>
                </a:lnTo>
                <a:lnTo>
                  <a:pt x="1151087" y="547877"/>
                </a:lnTo>
                <a:lnTo>
                  <a:pt x="1180170" y="497839"/>
                </a:lnTo>
                <a:lnTo>
                  <a:pt x="1205189" y="451104"/>
                </a:lnTo>
                <a:lnTo>
                  <a:pt x="1226652" y="407288"/>
                </a:lnTo>
                <a:lnTo>
                  <a:pt x="1244940" y="365887"/>
                </a:lnTo>
                <a:lnTo>
                  <a:pt x="1260307" y="327025"/>
                </a:lnTo>
                <a:lnTo>
                  <a:pt x="1272880" y="290449"/>
                </a:lnTo>
                <a:lnTo>
                  <a:pt x="1287231" y="238760"/>
                </a:lnTo>
                <a:lnTo>
                  <a:pt x="1298407" y="176657"/>
                </a:lnTo>
                <a:lnTo>
                  <a:pt x="1302471" y="120523"/>
                </a:lnTo>
                <a:lnTo>
                  <a:pt x="1302471" y="94487"/>
                </a:lnTo>
                <a:lnTo>
                  <a:pt x="1301582" y="69596"/>
                </a:lnTo>
                <a:lnTo>
                  <a:pt x="1299804" y="45338"/>
                </a:lnTo>
                <a:lnTo>
                  <a:pt x="1295359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048000" y="2457450"/>
            <a:ext cx="285750" cy="285750"/>
          </a:xfrm>
          <a:custGeom>
            <a:avLst/>
            <a:gdLst/>
            <a:ahLst/>
            <a:cxnLst/>
            <a:rect l="l" t="t" r="r" b="b"/>
            <a:pathLst>
              <a:path w="285750" h="285750">
                <a:moveTo>
                  <a:pt x="0" y="285750"/>
                </a:moveTo>
                <a:lnTo>
                  <a:pt x="285750" y="285750"/>
                </a:lnTo>
                <a:lnTo>
                  <a:pt x="285750" y="0"/>
                </a:lnTo>
                <a:lnTo>
                  <a:pt x="0" y="0"/>
                </a:lnTo>
                <a:lnTo>
                  <a:pt x="0" y="28575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333750" y="2362200"/>
            <a:ext cx="95250" cy="381000"/>
          </a:xfrm>
          <a:custGeom>
            <a:avLst/>
            <a:gdLst/>
            <a:ahLst/>
            <a:cxnLst/>
            <a:rect l="l" t="t" r="r" b="b"/>
            <a:pathLst>
              <a:path w="95250" h="381000">
                <a:moveTo>
                  <a:pt x="95250" y="0"/>
                </a:moveTo>
                <a:lnTo>
                  <a:pt x="0" y="95250"/>
                </a:lnTo>
                <a:lnTo>
                  <a:pt x="0" y="381000"/>
                </a:lnTo>
                <a:lnTo>
                  <a:pt x="95250" y="285750"/>
                </a:lnTo>
                <a:lnTo>
                  <a:pt x="95250" y="0"/>
                </a:lnTo>
                <a:close/>
              </a:path>
            </a:pathLst>
          </a:custGeom>
          <a:solidFill>
            <a:srgbClr val="9A403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048000" y="2362200"/>
            <a:ext cx="381000" cy="95250"/>
          </a:xfrm>
          <a:custGeom>
            <a:avLst/>
            <a:gdLst/>
            <a:ahLst/>
            <a:cxnLst/>
            <a:rect l="l" t="t" r="r" b="b"/>
            <a:pathLst>
              <a:path w="381000" h="95250">
                <a:moveTo>
                  <a:pt x="381000" y="0"/>
                </a:moveTo>
                <a:lnTo>
                  <a:pt x="95250" y="0"/>
                </a:lnTo>
                <a:lnTo>
                  <a:pt x="0" y="95250"/>
                </a:lnTo>
                <a:lnTo>
                  <a:pt x="285750" y="95250"/>
                </a:lnTo>
                <a:lnTo>
                  <a:pt x="381000" y="0"/>
                </a:lnTo>
                <a:close/>
              </a:path>
            </a:pathLst>
          </a:custGeom>
          <a:solidFill>
            <a:srgbClr val="CC716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048000" y="23622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0" y="95250"/>
                </a:moveTo>
                <a:lnTo>
                  <a:pt x="95250" y="0"/>
                </a:lnTo>
                <a:lnTo>
                  <a:pt x="381000" y="0"/>
                </a:lnTo>
                <a:lnTo>
                  <a:pt x="381000" y="285750"/>
                </a:lnTo>
                <a:lnTo>
                  <a:pt x="285750" y="381000"/>
                </a:lnTo>
                <a:lnTo>
                  <a:pt x="0" y="381000"/>
                </a:lnTo>
                <a:lnTo>
                  <a:pt x="0" y="95250"/>
                </a:lnTo>
                <a:close/>
              </a:path>
            </a:pathLst>
          </a:custGeom>
          <a:ln w="25400">
            <a:solidFill>
              <a:srgbClr val="8B383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048000" y="2362200"/>
            <a:ext cx="381000" cy="95250"/>
          </a:xfrm>
          <a:custGeom>
            <a:avLst/>
            <a:gdLst/>
            <a:ahLst/>
            <a:cxnLst/>
            <a:rect l="l" t="t" r="r" b="b"/>
            <a:pathLst>
              <a:path w="381000" h="95250">
                <a:moveTo>
                  <a:pt x="0" y="95250"/>
                </a:moveTo>
                <a:lnTo>
                  <a:pt x="285750" y="95250"/>
                </a:lnTo>
                <a:lnTo>
                  <a:pt x="381000" y="0"/>
                </a:lnTo>
              </a:path>
            </a:pathLst>
          </a:custGeom>
          <a:ln w="25400">
            <a:solidFill>
              <a:srgbClr val="8B383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333750" y="2457450"/>
            <a:ext cx="0" cy="285750"/>
          </a:xfrm>
          <a:custGeom>
            <a:avLst/>
            <a:gdLst/>
            <a:ahLst/>
            <a:cxnLst/>
            <a:rect l="l" t="t" r="r" b="b"/>
            <a:pathLst>
              <a:path h="285750">
                <a:moveTo>
                  <a:pt x="0" y="0"/>
                </a:moveTo>
                <a:lnTo>
                  <a:pt x="0" y="285750"/>
                </a:lnTo>
              </a:path>
            </a:pathLst>
          </a:custGeom>
          <a:ln w="25400">
            <a:solidFill>
              <a:srgbClr val="8B383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810255" y="1264919"/>
            <a:ext cx="1865375" cy="3112007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953255" y="2493264"/>
            <a:ext cx="94487" cy="9143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209926" y="1287907"/>
            <a:ext cx="1419985" cy="2446400"/>
          </a:xfrm>
          <a:custGeom>
            <a:avLst/>
            <a:gdLst/>
            <a:ahLst/>
            <a:cxnLst/>
            <a:rect l="l" t="t" r="r" b="b"/>
            <a:pathLst>
              <a:path w="1419985" h="2446401">
                <a:moveTo>
                  <a:pt x="72386" y="1906208"/>
                </a:moveTo>
                <a:lnTo>
                  <a:pt x="33592" y="1917239"/>
                </a:lnTo>
                <a:lnTo>
                  <a:pt x="4444" y="1954781"/>
                </a:lnTo>
                <a:lnTo>
                  <a:pt x="0" y="1978140"/>
                </a:lnTo>
                <a:lnTo>
                  <a:pt x="582" y="1990196"/>
                </a:lnTo>
                <a:lnTo>
                  <a:pt x="3138" y="2002212"/>
                </a:lnTo>
                <a:lnTo>
                  <a:pt x="7745" y="2013965"/>
                </a:lnTo>
                <a:lnTo>
                  <a:pt x="219073" y="2446400"/>
                </a:lnTo>
                <a:lnTo>
                  <a:pt x="324138" y="2311780"/>
                </a:lnTo>
                <a:lnTo>
                  <a:pt x="309751" y="2311780"/>
                </a:lnTo>
                <a:lnTo>
                  <a:pt x="158240" y="2295016"/>
                </a:lnTo>
                <a:lnTo>
                  <a:pt x="166495" y="2226309"/>
                </a:lnTo>
                <a:lnTo>
                  <a:pt x="173861" y="2172080"/>
                </a:lnTo>
                <a:lnTo>
                  <a:pt x="182370" y="2117343"/>
                </a:lnTo>
                <a:lnTo>
                  <a:pt x="192149" y="2062098"/>
                </a:lnTo>
                <a:lnTo>
                  <a:pt x="194613" y="2049889"/>
                </a:lnTo>
                <a:lnTo>
                  <a:pt x="140996" y="1940386"/>
                </a:lnTo>
                <a:lnTo>
                  <a:pt x="107084" y="1911596"/>
                </a:lnTo>
                <a:lnTo>
                  <a:pt x="84584" y="1906294"/>
                </a:lnTo>
                <a:lnTo>
                  <a:pt x="72386" y="1906208"/>
                </a:lnTo>
                <a:close/>
              </a:path>
              <a:path w="1419985" h="2446401">
                <a:moveTo>
                  <a:pt x="194613" y="2049889"/>
                </a:moveTo>
                <a:lnTo>
                  <a:pt x="182370" y="2117343"/>
                </a:lnTo>
                <a:lnTo>
                  <a:pt x="173861" y="2172080"/>
                </a:lnTo>
                <a:lnTo>
                  <a:pt x="166495" y="2226309"/>
                </a:lnTo>
                <a:lnTo>
                  <a:pt x="159891" y="2279904"/>
                </a:lnTo>
                <a:lnTo>
                  <a:pt x="158240" y="2295016"/>
                </a:lnTo>
                <a:lnTo>
                  <a:pt x="309751" y="2311780"/>
                </a:lnTo>
                <a:lnTo>
                  <a:pt x="311148" y="2298318"/>
                </a:lnTo>
                <a:lnTo>
                  <a:pt x="314583" y="2269997"/>
                </a:lnTo>
                <a:lnTo>
                  <a:pt x="302385" y="2269997"/>
                </a:lnTo>
                <a:lnTo>
                  <a:pt x="173861" y="2256535"/>
                </a:lnTo>
                <a:lnTo>
                  <a:pt x="248800" y="2160559"/>
                </a:lnTo>
                <a:lnTo>
                  <a:pt x="194613" y="2049889"/>
                </a:lnTo>
                <a:close/>
              </a:path>
              <a:path w="1419985" h="2446401">
                <a:moveTo>
                  <a:pt x="458568" y="1943939"/>
                </a:moveTo>
                <a:lnTo>
                  <a:pt x="413277" y="1956414"/>
                </a:lnTo>
                <a:lnTo>
                  <a:pt x="355801" y="2023522"/>
                </a:lnTo>
                <a:lnTo>
                  <a:pt x="341628" y="2092070"/>
                </a:lnTo>
                <a:lnTo>
                  <a:pt x="332484" y="2143887"/>
                </a:lnTo>
                <a:lnTo>
                  <a:pt x="324483" y="2195448"/>
                </a:lnTo>
                <a:lnTo>
                  <a:pt x="317371" y="2247010"/>
                </a:lnTo>
                <a:lnTo>
                  <a:pt x="311148" y="2298318"/>
                </a:lnTo>
                <a:lnTo>
                  <a:pt x="309751" y="2311780"/>
                </a:lnTo>
                <a:lnTo>
                  <a:pt x="324138" y="2311780"/>
                </a:lnTo>
                <a:lnTo>
                  <a:pt x="515237" y="2066925"/>
                </a:lnTo>
                <a:lnTo>
                  <a:pt x="530395" y="2029108"/>
                </a:lnTo>
                <a:lnTo>
                  <a:pt x="530549" y="2017826"/>
                </a:lnTo>
                <a:lnTo>
                  <a:pt x="528915" y="2006471"/>
                </a:lnTo>
                <a:lnTo>
                  <a:pt x="504024" y="1963386"/>
                </a:lnTo>
                <a:lnTo>
                  <a:pt x="470408" y="1945386"/>
                </a:lnTo>
                <a:lnTo>
                  <a:pt x="458568" y="1943939"/>
                </a:lnTo>
                <a:close/>
              </a:path>
              <a:path w="1419985" h="2446401">
                <a:moveTo>
                  <a:pt x="248800" y="2160559"/>
                </a:moveTo>
                <a:lnTo>
                  <a:pt x="173861" y="2256535"/>
                </a:lnTo>
                <a:lnTo>
                  <a:pt x="302385" y="2269997"/>
                </a:lnTo>
                <a:lnTo>
                  <a:pt x="248800" y="2160559"/>
                </a:lnTo>
                <a:close/>
              </a:path>
              <a:path w="1419985" h="2446401">
                <a:moveTo>
                  <a:pt x="355801" y="2023522"/>
                </a:moveTo>
                <a:lnTo>
                  <a:pt x="248800" y="2160559"/>
                </a:lnTo>
                <a:lnTo>
                  <a:pt x="302385" y="2269997"/>
                </a:lnTo>
                <a:lnTo>
                  <a:pt x="314583" y="2269997"/>
                </a:lnTo>
                <a:lnTo>
                  <a:pt x="317371" y="2247010"/>
                </a:lnTo>
                <a:lnTo>
                  <a:pt x="324483" y="2195448"/>
                </a:lnTo>
                <a:lnTo>
                  <a:pt x="332484" y="2143887"/>
                </a:lnTo>
                <a:lnTo>
                  <a:pt x="341628" y="2092070"/>
                </a:lnTo>
                <a:lnTo>
                  <a:pt x="352042" y="2040001"/>
                </a:lnTo>
                <a:lnTo>
                  <a:pt x="355801" y="2023522"/>
                </a:lnTo>
                <a:close/>
              </a:path>
              <a:path w="1419985" h="2446401">
                <a:moveTo>
                  <a:pt x="1412619" y="0"/>
                </a:moveTo>
                <a:lnTo>
                  <a:pt x="1260981" y="14985"/>
                </a:lnTo>
                <a:lnTo>
                  <a:pt x="1265426" y="60197"/>
                </a:lnTo>
                <a:lnTo>
                  <a:pt x="1266950" y="81152"/>
                </a:lnTo>
                <a:lnTo>
                  <a:pt x="1267585" y="102362"/>
                </a:lnTo>
                <a:lnTo>
                  <a:pt x="1267585" y="124205"/>
                </a:lnTo>
                <a:lnTo>
                  <a:pt x="1264029" y="169037"/>
                </a:lnTo>
                <a:lnTo>
                  <a:pt x="1254631" y="219328"/>
                </a:lnTo>
                <a:lnTo>
                  <a:pt x="1242947" y="261112"/>
                </a:lnTo>
                <a:lnTo>
                  <a:pt x="1225675" y="308863"/>
                </a:lnTo>
                <a:lnTo>
                  <a:pt x="1210689" y="344677"/>
                </a:lnTo>
                <a:lnTo>
                  <a:pt x="1192655" y="383158"/>
                </a:lnTo>
                <a:lnTo>
                  <a:pt x="1171319" y="424688"/>
                </a:lnTo>
                <a:lnTo>
                  <a:pt x="1146300" y="469772"/>
                </a:lnTo>
                <a:lnTo>
                  <a:pt x="1116836" y="517397"/>
                </a:lnTo>
                <a:lnTo>
                  <a:pt x="1080641" y="570610"/>
                </a:lnTo>
                <a:lnTo>
                  <a:pt x="1038604" y="628650"/>
                </a:lnTo>
                <a:lnTo>
                  <a:pt x="991614" y="690626"/>
                </a:lnTo>
                <a:lnTo>
                  <a:pt x="966595" y="722756"/>
                </a:lnTo>
                <a:lnTo>
                  <a:pt x="940560" y="755903"/>
                </a:lnTo>
                <a:lnTo>
                  <a:pt x="913890" y="789558"/>
                </a:lnTo>
                <a:lnTo>
                  <a:pt x="715135" y="1037843"/>
                </a:lnTo>
                <a:lnTo>
                  <a:pt x="657858" y="1110741"/>
                </a:lnTo>
                <a:lnTo>
                  <a:pt x="629537" y="1147190"/>
                </a:lnTo>
                <a:lnTo>
                  <a:pt x="601724" y="1183766"/>
                </a:lnTo>
                <a:lnTo>
                  <a:pt x="574546" y="1220089"/>
                </a:lnTo>
                <a:lnTo>
                  <a:pt x="548130" y="1256029"/>
                </a:lnTo>
                <a:lnTo>
                  <a:pt x="522349" y="1291716"/>
                </a:lnTo>
                <a:lnTo>
                  <a:pt x="497457" y="1327277"/>
                </a:lnTo>
                <a:lnTo>
                  <a:pt x="473581" y="1362328"/>
                </a:lnTo>
                <a:lnTo>
                  <a:pt x="450848" y="1397127"/>
                </a:lnTo>
                <a:lnTo>
                  <a:pt x="429258" y="1431163"/>
                </a:lnTo>
                <a:lnTo>
                  <a:pt x="408938" y="1464944"/>
                </a:lnTo>
                <a:lnTo>
                  <a:pt x="390015" y="1498091"/>
                </a:lnTo>
                <a:lnTo>
                  <a:pt x="356614" y="1562607"/>
                </a:lnTo>
                <a:lnTo>
                  <a:pt x="327531" y="1624456"/>
                </a:lnTo>
                <a:lnTo>
                  <a:pt x="301496" y="1685670"/>
                </a:lnTo>
                <a:lnTo>
                  <a:pt x="278255" y="1745614"/>
                </a:lnTo>
                <a:lnTo>
                  <a:pt x="257681" y="1805177"/>
                </a:lnTo>
                <a:lnTo>
                  <a:pt x="231392" y="1892045"/>
                </a:lnTo>
                <a:lnTo>
                  <a:pt x="216406" y="1949322"/>
                </a:lnTo>
                <a:lnTo>
                  <a:pt x="203375" y="2006471"/>
                </a:lnTo>
                <a:lnTo>
                  <a:pt x="194613" y="2049889"/>
                </a:lnTo>
                <a:lnTo>
                  <a:pt x="248800" y="2160559"/>
                </a:lnTo>
                <a:lnTo>
                  <a:pt x="355801" y="2023522"/>
                </a:lnTo>
                <a:lnTo>
                  <a:pt x="363980" y="1987677"/>
                </a:lnTo>
                <a:lnTo>
                  <a:pt x="377569" y="1934844"/>
                </a:lnTo>
                <a:lnTo>
                  <a:pt x="393571" y="1880742"/>
                </a:lnTo>
                <a:lnTo>
                  <a:pt x="411097" y="1826767"/>
                </a:lnTo>
                <a:lnTo>
                  <a:pt x="431290" y="1771777"/>
                </a:lnTo>
                <a:lnTo>
                  <a:pt x="453769" y="1716151"/>
                </a:lnTo>
                <a:lnTo>
                  <a:pt x="479169" y="1659508"/>
                </a:lnTo>
                <a:lnTo>
                  <a:pt x="507109" y="1602358"/>
                </a:lnTo>
                <a:lnTo>
                  <a:pt x="539367" y="1543557"/>
                </a:lnTo>
                <a:lnTo>
                  <a:pt x="578229" y="1480692"/>
                </a:lnTo>
                <a:lnTo>
                  <a:pt x="599692" y="1448053"/>
                </a:lnTo>
                <a:lnTo>
                  <a:pt x="622298" y="1414779"/>
                </a:lnTo>
                <a:lnTo>
                  <a:pt x="645920" y="1380870"/>
                </a:lnTo>
                <a:lnTo>
                  <a:pt x="670812" y="1346327"/>
                </a:lnTo>
                <a:lnTo>
                  <a:pt x="696593" y="1311402"/>
                </a:lnTo>
                <a:lnTo>
                  <a:pt x="723009" y="1276095"/>
                </a:lnTo>
                <a:lnTo>
                  <a:pt x="750060" y="1240663"/>
                </a:lnTo>
                <a:lnTo>
                  <a:pt x="777746" y="1204848"/>
                </a:lnTo>
                <a:lnTo>
                  <a:pt x="834261" y="1132839"/>
                </a:lnTo>
                <a:lnTo>
                  <a:pt x="891665" y="1060830"/>
                </a:lnTo>
                <a:lnTo>
                  <a:pt x="1033397" y="884173"/>
                </a:lnTo>
                <a:lnTo>
                  <a:pt x="1060448" y="850010"/>
                </a:lnTo>
                <a:lnTo>
                  <a:pt x="1086864" y="816355"/>
                </a:lnTo>
                <a:lnTo>
                  <a:pt x="1112645" y="783208"/>
                </a:lnTo>
                <a:lnTo>
                  <a:pt x="1137537" y="750696"/>
                </a:lnTo>
                <a:lnTo>
                  <a:pt x="1161540" y="718819"/>
                </a:lnTo>
                <a:lnTo>
                  <a:pt x="1184273" y="687704"/>
                </a:lnTo>
                <a:lnTo>
                  <a:pt x="1226564" y="627760"/>
                </a:lnTo>
                <a:lnTo>
                  <a:pt x="1263267" y="571118"/>
                </a:lnTo>
                <a:lnTo>
                  <a:pt x="1292985" y="519810"/>
                </a:lnTo>
                <a:lnTo>
                  <a:pt x="1318639" y="471804"/>
                </a:lnTo>
                <a:lnTo>
                  <a:pt x="1340737" y="426719"/>
                </a:lnTo>
                <a:lnTo>
                  <a:pt x="1359660" y="383920"/>
                </a:lnTo>
                <a:lnTo>
                  <a:pt x="1375662" y="343534"/>
                </a:lnTo>
                <a:lnTo>
                  <a:pt x="1388743" y="305180"/>
                </a:lnTo>
                <a:lnTo>
                  <a:pt x="1403983" y="250189"/>
                </a:lnTo>
                <a:lnTo>
                  <a:pt x="1415667" y="184150"/>
                </a:lnTo>
                <a:lnTo>
                  <a:pt x="1419985" y="124205"/>
                </a:lnTo>
                <a:lnTo>
                  <a:pt x="1419985" y="96900"/>
                </a:lnTo>
                <a:lnTo>
                  <a:pt x="1418969" y="70612"/>
                </a:lnTo>
                <a:lnTo>
                  <a:pt x="1417191" y="45212"/>
                </a:lnTo>
                <a:lnTo>
                  <a:pt x="1412619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712976" y="2474976"/>
            <a:ext cx="1048512" cy="1048512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752600" y="2514600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0"/>
                </a:moveTo>
                <a:lnTo>
                  <a:pt x="383046" y="5984"/>
                </a:lnTo>
                <a:lnTo>
                  <a:pt x="312700" y="23311"/>
                </a:lnTo>
                <a:lnTo>
                  <a:pt x="247102" y="51037"/>
                </a:lnTo>
                <a:lnTo>
                  <a:pt x="187195" y="88221"/>
                </a:lnTo>
                <a:lnTo>
                  <a:pt x="133921" y="133921"/>
                </a:lnTo>
                <a:lnTo>
                  <a:pt x="88221" y="187195"/>
                </a:lnTo>
                <a:lnTo>
                  <a:pt x="51037" y="247102"/>
                </a:lnTo>
                <a:lnTo>
                  <a:pt x="23311" y="312700"/>
                </a:lnTo>
                <a:lnTo>
                  <a:pt x="5984" y="383046"/>
                </a:lnTo>
                <a:lnTo>
                  <a:pt x="0" y="457200"/>
                </a:lnTo>
                <a:lnTo>
                  <a:pt x="1515" y="494693"/>
                </a:lnTo>
                <a:lnTo>
                  <a:pt x="13289" y="567061"/>
                </a:lnTo>
                <a:lnTo>
                  <a:pt x="35933" y="635150"/>
                </a:lnTo>
                <a:lnTo>
                  <a:pt x="68505" y="698020"/>
                </a:lnTo>
                <a:lnTo>
                  <a:pt x="110065" y="754729"/>
                </a:lnTo>
                <a:lnTo>
                  <a:pt x="159670" y="804334"/>
                </a:lnTo>
                <a:lnTo>
                  <a:pt x="216379" y="845894"/>
                </a:lnTo>
                <a:lnTo>
                  <a:pt x="279249" y="878466"/>
                </a:lnTo>
                <a:lnTo>
                  <a:pt x="347338" y="901110"/>
                </a:lnTo>
                <a:lnTo>
                  <a:pt x="419706" y="912884"/>
                </a:lnTo>
                <a:lnTo>
                  <a:pt x="457200" y="914400"/>
                </a:lnTo>
                <a:lnTo>
                  <a:pt x="494693" y="912884"/>
                </a:lnTo>
                <a:lnTo>
                  <a:pt x="567061" y="901110"/>
                </a:lnTo>
                <a:lnTo>
                  <a:pt x="635150" y="878466"/>
                </a:lnTo>
                <a:lnTo>
                  <a:pt x="698020" y="845894"/>
                </a:lnTo>
                <a:lnTo>
                  <a:pt x="754729" y="804334"/>
                </a:lnTo>
                <a:lnTo>
                  <a:pt x="804334" y="754729"/>
                </a:lnTo>
                <a:lnTo>
                  <a:pt x="845894" y="698020"/>
                </a:lnTo>
                <a:lnTo>
                  <a:pt x="878466" y="635150"/>
                </a:lnTo>
                <a:lnTo>
                  <a:pt x="901110" y="567061"/>
                </a:lnTo>
                <a:lnTo>
                  <a:pt x="912884" y="494693"/>
                </a:lnTo>
                <a:lnTo>
                  <a:pt x="914400" y="457200"/>
                </a:lnTo>
                <a:lnTo>
                  <a:pt x="912884" y="419706"/>
                </a:lnTo>
                <a:lnTo>
                  <a:pt x="901110" y="347338"/>
                </a:lnTo>
                <a:lnTo>
                  <a:pt x="878466" y="279249"/>
                </a:lnTo>
                <a:lnTo>
                  <a:pt x="845894" y="216379"/>
                </a:lnTo>
                <a:lnTo>
                  <a:pt x="804334" y="159670"/>
                </a:lnTo>
                <a:lnTo>
                  <a:pt x="754729" y="110065"/>
                </a:lnTo>
                <a:lnTo>
                  <a:pt x="698020" y="68505"/>
                </a:lnTo>
                <a:lnTo>
                  <a:pt x="635150" y="35933"/>
                </a:lnTo>
                <a:lnTo>
                  <a:pt x="567061" y="13289"/>
                </a:lnTo>
                <a:lnTo>
                  <a:pt x="494693" y="1515"/>
                </a:lnTo>
                <a:lnTo>
                  <a:pt x="4572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752600" y="2514600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0" y="457200"/>
                </a:moveTo>
                <a:lnTo>
                  <a:pt x="5984" y="383046"/>
                </a:lnTo>
                <a:lnTo>
                  <a:pt x="23311" y="312700"/>
                </a:lnTo>
                <a:lnTo>
                  <a:pt x="51037" y="247102"/>
                </a:lnTo>
                <a:lnTo>
                  <a:pt x="88221" y="187195"/>
                </a:lnTo>
                <a:lnTo>
                  <a:pt x="133921" y="133921"/>
                </a:lnTo>
                <a:lnTo>
                  <a:pt x="187195" y="88221"/>
                </a:lnTo>
                <a:lnTo>
                  <a:pt x="247102" y="51037"/>
                </a:lnTo>
                <a:lnTo>
                  <a:pt x="312700" y="23311"/>
                </a:lnTo>
                <a:lnTo>
                  <a:pt x="383046" y="5984"/>
                </a:lnTo>
                <a:lnTo>
                  <a:pt x="457200" y="0"/>
                </a:lnTo>
                <a:lnTo>
                  <a:pt x="494693" y="1515"/>
                </a:lnTo>
                <a:lnTo>
                  <a:pt x="531353" y="5984"/>
                </a:lnTo>
                <a:lnTo>
                  <a:pt x="601699" y="23311"/>
                </a:lnTo>
                <a:lnTo>
                  <a:pt x="667297" y="51037"/>
                </a:lnTo>
                <a:lnTo>
                  <a:pt x="727204" y="88221"/>
                </a:lnTo>
                <a:lnTo>
                  <a:pt x="780478" y="133921"/>
                </a:lnTo>
                <a:lnTo>
                  <a:pt x="826178" y="187195"/>
                </a:lnTo>
                <a:lnTo>
                  <a:pt x="863362" y="247102"/>
                </a:lnTo>
                <a:lnTo>
                  <a:pt x="891088" y="312700"/>
                </a:lnTo>
                <a:lnTo>
                  <a:pt x="908415" y="383046"/>
                </a:lnTo>
                <a:lnTo>
                  <a:pt x="914400" y="457200"/>
                </a:lnTo>
                <a:lnTo>
                  <a:pt x="912884" y="494693"/>
                </a:lnTo>
                <a:lnTo>
                  <a:pt x="908415" y="531353"/>
                </a:lnTo>
                <a:lnTo>
                  <a:pt x="891088" y="601699"/>
                </a:lnTo>
                <a:lnTo>
                  <a:pt x="863362" y="667297"/>
                </a:lnTo>
                <a:lnTo>
                  <a:pt x="826178" y="727204"/>
                </a:lnTo>
                <a:lnTo>
                  <a:pt x="780478" y="780478"/>
                </a:lnTo>
                <a:lnTo>
                  <a:pt x="727204" y="826178"/>
                </a:lnTo>
                <a:lnTo>
                  <a:pt x="667297" y="863362"/>
                </a:lnTo>
                <a:lnTo>
                  <a:pt x="601699" y="891088"/>
                </a:lnTo>
                <a:lnTo>
                  <a:pt x="531353" y="908415"/>
                </a:lnTo>
                <a:lnTo>
                  <a:pt x="457200" y="914400"/>
                </a:lnTo>
                <a:lnTo>
                  <a:pt x="419706" y="912884"/>
                </a:lnTo>
                <a:lnTo>
                  <a:pt x="383046" y="908415"/>
                </a:lnTo>
                <a:lnTo>
                  <a:pt x="312700" y="891088"/>
                </a:lnTo>
                <a:lnTo>
                  <a:pt x="247102" y="863362"/>
                </a:lnTo>
                <a:lnTo>
                  <a:pt x="187195" y="826178"/>
                </a:lnTo>
                <a:lnTo>
                  <a:pt x="133921" y="780478"/>
                </a:lnTo>
                <a:lnTo>
                  <a:pt x="88221" y="727204"/>
                </a:lnTo>
                <a:lnTo>
                  <a:pt x="51037" y="667297"/>
                </a:lnTo>
                <a:lnTo>
                  <a:pt x="23311" y="601699"/>
                </a:lnTo>
                <a:lnTo>
                  <a:pt x="5984" y="531353"/>
                </a:lnTo>
                <a:lnTo>
                  <a:pt x="0" y="45720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407539" y="2815970"/>
            <a:ext cx="128433" cy="405764"/>
          </a:xfrm>
          <a:custGeom>
            <a:avLst/>
            <a:gdLst/>
            <a:ahLst/>
            <a:cxnLst/>
            <a:rect l="l" t="t" r="r" b="b"/>
            <a:pathLst>
              <a:path w="128433" h="405764">
                <a:moveTo>
                  <a:pt x="92963" y="0"/>
                </a:moveTo>
                <a:lnTo>
                  <a:pt x="111120" y="42777"/>
                </a:lnTo>
                <a:lnTo>
                  <a:pt x="122785" y="86785"/>
                </a:lnTo>
                <a:lnTo>
                  <a:pt x="128106" y="131378"/>
                </a:lnTo>
                <a:lnTo>
                  <a:pt x="128433" y="153693"/>
                </a:lnTo>
                <a:lnTo>
                  <a:pt x="127229" y="175912"/>
                </a:lnTo>
                <a:lnTo>
                  <a:pt x="120300" y="219741"/>
                </a:lnTo>
                <a:lnTo>
                  <a:pt x="107466" y="262222"/>
                </a:lnTo>
                <a:lnTo>
                  <a:pt x="88872" y="302709"/>
                </a:lnTo>
                <a:lnTo>
                  <a:pt x="64666" y="340559"/>
                </a:lnTo>
                <a:lnTo>
                  <a:pt x="34993" y="375125"/>
                </a:lnTo>
                <a:lnTo>
                  <a:pt x="18152" y="390976"/>
                </a:lnTo>
                <a:lnTo>
                  <a:pt x="0" y="405764"/>
                </a:lnTo>
              </a:path>
            </a:pathLst>
          </a:custGeom>
          <a:ln w="203200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164079" y="2639667"/>
            <a:ext cx="345313" cy="195099"/>
          </a:xfrm>
          <a:custGeom>
            <a:avLst/>
            <a:gdLst/>
            <a:ahLst/>
            <a:cxnLst/>
            <a:rect l="l" t="t" r="r" b="b"/>
            <a:pathLst>
              <a:path w="345313" h="195099">
                <a:moveTo>
                  <a:pt x="0" y="3583"/>
                </a:moveTo>
                <a:lnTo>
                  <a:pt x="21738" y="1055"/>
                </a:lnTo>
                <a:lnTo>
                  <a:pt x="43365" y="0"/>
                </a:lnTo>
                <a:lnTo>
                  <a:pt x="64821" y="385"/>
                </a:lnTo>
                <a:lnTo>
                  <a:pt x="106979" y="5343"/>
                </a:lnTo>
                <a:lnTo>
                  <a:pt x="147733" y="15665"/>
                </a:lnTo>
                <a:lnTo>
                  <a:pt x="186604" y="31083"/>
                </a:lnTo>
                <a:lnTo>
                  <a:pt x="223113" y="51331"/>
                </a:lnTo>
                <a:lnTo>
                  <a:pt x="256779" y="76145"/>
                </a:lnTo>
                <a:lnTo>
                  <a:pt x="287125" y="105257"/>
                </a:lnTo>
                <a:lnTo>
                  <a:pt x="313670" y="138402"/>
                </a:lnTo>
                <a:lnTo>
                  <a:pt x="335935" y="175314"/>
                </a:lnTo>
                <a:lnTo>
                  <a:pt x="345313" y="195099"/>
                </a:lnTo>
              </a:path>
            </a:pathLst>
          </a:custGeom>
          <a:ln w="203200">
            <a:solidFill>
              <a:srgbClr val="FFFF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888322" y="2639567"/>
            <a:ext cx="326303" cy="582168"/>
          </a:xfrm>
          <a:custGeom>
            <a:avLst/>
            <a:gdLst/>
            <a:ahLst/>
            <a:cxnLst/>
            <a:rect l="l" t="t" r="r" b="b"/>
            <a:pathLst>
              <a:path w="326303" h="582168">
                <a:moveTo>
                  <a:pt x="128564" y="582168"/>
                </a:moveTo>
                <a:lnTo>
                  <a:pt x="89198" y="547119"/>
                </a:lnTo>
                <a:lnTo>
                  <a:pt x="56835" y="507288"/>
                </a:lnTo>
                <a:lnTo>
                  <a:pt x="31603" y="463610"/>
                </a:lnTo>
                <a:lnTo>
                  <a:pt x="13634" y="417017"/>
                </a:lnTo>
                <a:lnTo>
                  <a:pt x="3056" y="368442"/>
                </a:lnTo>
                <a:lnTo>
                  <a:pt x="0" y="318820"/>
                </a:lnTo>
                <a:lnTo>
                  <a:pt x="1332" y="293908"/>
                </a:lnTo>
                <a:lnTo>
                  <a:pt x="9799" y="244465"/>
                </a:lnTo>
                <a:lnTo>
                  <a:pt x="26111" y="196307"/>
                </a:lnTo>
                <a:lnTo>
                  <a:pt x="50398" y="150369"/>
                </a:lnTo>
                <a:lnTo>
                  <a:pt x="75089" y="116549"/>
                </a:lnTo>
                <a:lnTo>
                  <a:pt x="106563" y="83775"/>
                </a:lnTo>
                <a:lnTo>
                  <a:pt x="141963" y="55959"/>
                </a:lnTo>
                <a:lnTo>
                  <a:pt x="180698" y="33401"/>
                </a:lnTo>
                <a:lnTo>
                  <a:pt x="222176" y="16397"/>
                </a:lnTo>
                <a:lnTo>
                  <a:pt x="265805" y="5246"/>
                </a:lnTo>
                <a:lnTo>
                  <a:pt x="310995" y="247"/>
                </a:lnTo>
                <a:lnTo>
                  <a:pt x="326303" y="0"/>
                </a:lnTo>
              </a:path>
            </a:pathLst>
          </a:custGeom>
          <a:ln w="203200">
            <a:solidFill>
              <a:srgbClr val="92D05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938527" y="2825495"/>
            <a:ext cx="454151" cy="460248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985391" y="2849657"/>
            <a:ext cx="359522" cy="366490"/>
          </a:xfrm>
          <a:custGeom>
            <a:avLst/>
            <a:gdLst/>
            <a:ahLst/>
            <a:cxnLst/>
            <a:rect l="l" t="t" r="r" b="b"/>
            <a:pathLst>
              <a:path w="359522" h="366490">
                <a:moveTo>
                  <a:pt x="144808" y="163839"/>
                </a:moveTo>
                <a:lnTo>
                  <a:pt x="0" y="313531"/>
                </a:lnTo>
                <a:lnTo>
                  <a:pt x="54863" y="366490"/>
                </a:lnTo>
                <a:lnTo>
                  <a:pt x="198407" y="218019"/>
                </a:lnTo>
                <a:lnTo>
                  <a:pt x="193966" y="216055"/>
                </a:lnTo>
                <a:lnTo>
                  <a:pt x="183320" y="209885"/>
                </a:lnTo>
                <a:lnTo>
                  <a:pt x="173246" y="202463"/>
                </a:lnTo>
                <a:lnTo>
                  <a:pt x="163634" y="192362"/>
                </a:lnTo>
                <a:lnTo>
                  <a:pt x="155340" y="181788"/>
                </a:lnTo>
                <a:lnTo>
                  <a:pt x="148328" y="170794"/>
                </a:lnTo>
                <a:lnTo>
                  <a:pt x="144808" y="163839"/>
                </a:lnTo>
                <a:close/>
              </a:path>
              <a:path w="359522" h="366490">
                <a:moveTo>
                  <a:pt x="355778" y="87725"/>
                </a:moveTo>
                <a:lnTo>
                  <a:pt x="218439" y="87725"/>
                </a:lnTo>
                <a:lnTo>
                  <a:pt x="273176" y="140684"/>
                </a:lnTo>
                <a:lnTo>
                  <a:pt x="198407" y="218019"/>
                </a:lnTo>
                <a:lnTo>
                  <a:pt x="205083" y="220972"/>
                </a:lnTo>
                <a:lnTo>
                  <a:pt x="216569" y="224638"/>
                </a:lnTo>
                <a:lnTo>
                  <a:pt x="228321" y="227051"/>
                </a:lnTo>
                <a:lnTo>
                  <a:pt x="240238" y="228211"/>
                </a:lnTo>
                <a:lnTo>
                  <a:pt x="252218" y="228118"/>
                </a:lnTo>
                <a:lnTo>
                  <a:pt x="298723" y="215211"/>
                </a:lnTo>
                <a:lnTo>
                  <a:pt x="329260" y="192362"/>
                </a:lnTo>
                <a:lnTo>
                  <a:pt x="353804" y="151399"/>
                </a:lnTo>
                <a:lnTo>
                  <a:pt x="359522" y="116734"/>
                </a:lnTo>
                <a:lnTo>
                  <a:pt x="358966" y="104894"/>
                </a:lnTo>
                <a:lnTo>
                  <a:pt x="357164" y="93057"/>
                </a:lnTo>
                <a:lnTo>
                  <a:pt x="355778" y="87725"/>
                </a:lnTo>
                <a:close/>
              </a:path>
              <a:path w="359522" h="366490">
                <a:moveTo>
                  <a:pt x="218439" y="87725"/>
                </a:moveTo>
                <a:lnTo>
                  <a:pt x="144808" y="163839"/>
                </a:lnTo>
                <a:lnTo>
                  <a:pt x="148328" y="170794"/>
                </a:lnTo>
                <a:lnTo>
                  <a:pt x="155340" y="181788"/>
                </a:lnTo>
                <a:lnTo>
                  <a:pt x="183320" y="209885"/>
                </a:lnTo>
                <a:lnTo>
                  <a:pt x="198407" y="218019"/>
                </a:lnTo>
                <a:lnTo>
                  <a:pt x="273176" y="140684"/>
                </a:lnTo>
                <a:lnTo>
                  <a:pt x="218439" y="87725"/>
                </a:lnTo>
                <a:close/>
              </a:path>
              <a:path w="359522" h="366490">
                <a:moveTo>
                  <a:pt x="240431" y="0"/>
                </a:moveTo>
                <a:lnTo>
                  <a:pt x="193900" y="12332"/>
                </a:lnTo>
                <a:lnTo>
                  <a:pt x="161404" y="37207"/>
                </a:lnTo>
                <a:lnTo>
                  <a:pt x="137568" y="78075"/>
                </a:lnTo>
                <a:lnTo>
                  <a:pt x="132304" y="112587"/>
                </a:lnTo>
                <a:lnTo>
                  <a:pt x="133003" y="124382"/>
                </a:lnTo>
                <a:lnTo>
                  <a:pt x="134946" y="136183"/>
                </a:lnTo>
                <a:lnTo>
                  <a:pt x="138141" y="147908"/>
                </a:lnTo>
                <a:lnTo>
                  <a:pt x="142598" y="159473"/>
                </a:lnTo>
                <a:lnTo>
                  <a:pt x="144808" y="163839"/>
                </a:lnTo>
                <a:lnTo>
                  <a:pt x="218439" y="87725"/>
                </a:lnTo>
                <a:lnTo>
                  <a:pt x="355778" y="87725"/>
                </a:lnTo>
                <a:lnTo>
                  <a:pt x="337340" y="47481"/>
                </a:lnTo>
                <a:lnTo>
                  <a:pt x="309651" y="19329"/>
                </a:lnTo>
                <a:lnTo>
                  <a:pt x="264443" y="1389"/>
                </a:lnTo>
                <a:lnTo>
                  <a:pt x="252465" y="64"/>
                </a:lnTo>
                <a:lnTo>
                  <a:pt x="24043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185416" y="2715767"/>
            <a:ext cx="310895" cy="316991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 txBox="1"/>
          <p:nvPr/>
        </p:nvSpPr>
        <p:spPr>
          <a:xfrm>
            <a:off x="1527175" y="2086102"/>
            <a:ext cx="1404620" cy="3943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400" b="1" spc="-60" dirty="0" smtClean="0">
                <a:latin typeface="Calibri"/>
                <a:cs typeface="Calibri"/>
              </a:rPr>
              <a:t>P</a:t>
            </a:r>
            <a:r>
              <a:rPr sz="2400" b="1" spc="-10" dirty="0" smtClean="0">
                <a:latin typeface="Calibri"/>
                <a:cs typeface="Calibri"/>
              </a:rPr>
              <a:t>a</a:t>
            </a:r>
            <a:r>
              <a:rPr sz="2400" b="1" spc="0" dirty="0" smtClean="0">
                <a:latin typeface="Calibri"/>
                <a:cs typeface="Calibri"/>
              </a:rPr>
              <a:t>c</a:t>
            </a:r>
            <a:r>
              <a:rPr sz="2400" b="1" spc="-75" dirty="0" smtClean="0">
                <a:latin typeface="Calibri"/>
                <a:cs typeface="Calibri"/>
              </a:rPr>
              <a:t>k</a:t>
            </a:r>
            <a:r>
              <a:rPr sz="2400" b="1" spc="-35" dirty="0" smtClean="0">
                <a:latin typeface="Calibri"/>
                <a:cs typeface="Calibri"/>
              </a:rPr>
              <a:t>e</a:t>
            </a:r>
            <a:r>
              <a:rPr sz="2400" b="1" spc="0" dirty="0" smtClean="0">
                <a:latin typeface="Calibri"/>
                <a:cs typeface="Calibri"/>
              </a:rPr>
              <a:t>t</a:t>
            </a:r>
            <a:r>
              <a:rPr sz="2400" b="1" spc="10" dirty="0" smtClean="0">
                <a:latin typeface="Calibri"/>
                <a:cs typeface="Calibri"/>
              </a:rPr>
              <a:t> </a:t>
            </a:r>
            <a:r>
              <a:rPr sz="2400" b="1" spc="-5" dirty="0" smtClean="0">
                <a:latin typeface="Calibri"/>
                <a:cs typeface="Calibri"/>
              </a:rPr>
              <a:t>l</a:t>
            </a:r>
            <a:r>
              <a:rPr sz="2400" b="1" spc="0" dirty="0" smtClean="0">
                <a:latin typeface="Calibri"/>
                <a:cs typeface="Calibri"/>
              </a:rPr>
              <a:t>oss</a:t>
            </a:r>
            <a:endParaRPr sz="2400">
              <a:latin typeface="Calibri"/>
              <a:cs typeface="Calibri"/>
            </a:endParaRPr>
          </a:p>
        </p:txBody>
      </p:sp>
      <p:graphicFrame>
        <p:nvGraphicFramePr>
          <p:cNvPr id="13" name="object 13"/>
          <p:cNvGraphicFramePr>
            <a:graphicFrameLocks noGrp="1"/>
          </p:cNvGraphicFramePr>
          <p:nvPr/>
        </p:nvGraphicFramePr>
        <p:xfrm>
          <a:off x="533400" y="3814064"/>
          <a:ext cx="8305798" cy="292887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76611"/>
                <a:gridCol w="1294831"/>
                <a:gridCol w="2034356"/>
              </a:tblGrid>
              <a:tr h="474725">
                <a:tc>
                  <a:txBody>
                    <a:bodyPr/>
                    <a:lstStyle/>
                    <a:p>
                      <a:pPr marR="115570" algn="r">
                        <a:lnSpc>
                          <a:spcPct val="100000"/>
                        </a:lnSpc>
                      </a:pPr>
                      <a:r>
                        <a:rPr sz="3000" spc="-10" dirty="0" smtClean="0">
                          <a:latin typeface="Calibri"/>
                          <a:cs typeface="Calibri"/>
                        </a:rPr>
                        <a:t>1</a:t>
                      </a:r>
                      <a:r>
                        <a:rPr sz="3000" spc="0" dirty="0" smtClean="0">
                          <a:latin typeface="Calibri"/>
                          <a:cs typeface="Calibri"/>
                        </a:rPr>
                        <a:t>.</a:t>
                      </a:r>
                      <a:r>
                        <a:rPr sz="3000" spc="-2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3000" spc="0" dirty="0" smtClean="0">
                          <a:latin typeface="Calibri"/>
                          <a:cs typeface="Calibri"/>
                        </a:rPr>
                        <a:t>SLAs</a:t>
                      </a:r>
                      <a:endParaRPr sz="30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5570">
                        <a:lnSpc>
                          <a:spcPct val="100000"/>
                        </a:lnSpc>
                      </a:pPr>
                      <a:r>
                        <a:rPr sz="3000" spc="-10" dirty="0" smtClean="0">
                          <a:latin typeface="Calibri"/>
                          <a:cs typeface="Calibri"/>
                        </a:rPr>
                        <a:t>2</a:t>
                      </a:r>
                      <a:r>
                        <a:rPr sz="3000" spc="0" dirty="0" smtClean="0">
                          <a:latin typeface="Calibri"/>
                          <a:cs typeface="Calibri"/>
                        </a:rPr>
                        <a:t>.</a:t>
                      </a:r>
                      <a:r>
                        <a:rPr sz="3000" spc="-25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3000" spc="5" dirty="0" smtClean="0">
                          <a:latin typeface="Calibri"/>
                          <a:cs typeface="Calibri"/>
                        </a:rPr>
                        <a:t>C</a:t>
                      </a:r>
                      <a:r>
                        <a:rPr sz="3000" spc="0" dirty="0" smtClean="0">
                          <a:latin typeface="Calibri"/>
                          <a:cs typeface="Calibri"/>
                        </a:rPr>
                        <a:t>o</a:t>
                      </a:r>
                      <a:r>
                        <a:rPr sz="3000" spc="-20" dirty="0" smtClean="0">
                          <a:latin typeface="Calibri"/>
                          <a:cs typeface="Calibri"/>
                        </a:rPr>
                        <a:t>s</a:t>
                      </a:r>
                      <a:r>
                        <a:rPr sz="3000" spc="0" dirty="0" smtClean="0">
                          <a:latin typeface="Calibri"/>
                          <a:cs typeface="Calibri"/>
                        </a:rPr>
                        <a:t>t</a:t>
                      </a:r>
                      <a:endParaRPr sz="3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</a:pPr>
                      <a:r>
                        <a:rPr sz="3000" spc="-10" dirty="0" smtClean="0">
                          <a:latin typeface="Calibri"/>
                          <a:cs typeface="Calibri"/>
                        </a:rPr>
                        <a:t>3</a:t>
                      </a:r>
                      <a:r>
                        <a:rPr sz="3000" spc="0" dirty="0" smtClean="0">
                          <a:latin typeface="Calibri"/>
                          <a:cs typeface="Calibri"/>
                        </a:rPr>
                        <a:t>.</a:t>
                      </a:r>
                      <a:r>
                        <a:rPr sz="3000" spc="-25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3000" spc="0" dirty="0" smtClean="0">
                          <a:latin typeface="Calibri"/>
                          <a:cs typeface="Calibri"/>
                        </a:rPr>
                        <a:t>Accu</a:t>
                      </a:r>
                      <a:r>
                        <a:rPr sz="3000" spc="-55" dirty="0" smtClean="0">
                          <a:latin typeface="Calibri"/>
                          <a:cs typeface="Calibri"/>
                        </a:rPr>
                        <a:t>r</a:t>
                      </a:r>
                      <a:r>
                        <a:rPr sz="3000" spc="0" dirty="0" smtClean="0">
                          <a:latin typeface="Calibri"/>
                          <a:cs typeface="Calibri"/>
                        </a:rPr>
                        <a:t>acy</a:t>
                      </a:r>
                      <a:endParaRPr sz="30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52589">
                <a:tc gridSpan="3"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3000" spc="-45" dirty="0" smtClean="0">
                          <a:latin typeface="Calibri"/>
                          <a:cs typeface="Calibri"/>
                        </a:rPr>
                        <a:t>R</a:t>
                      </a:r>
                      <a:r>
                        <a:rPr sz="3000" spc="0" dirty="0" smtClean="0">
                          <a:latin typeface="Calibri"/>
                          <a:cs typeface="Calibri"/>
                        </a:rPr>
                        <a:t>e</a:t>
                      </a:r>
                      <a:r>
                        <a:rPr sz="3000" spc="-45" dirty="0" smtClean="0">
                          <a:latin typeface="Calibri"/>
                          <a:cs typeface="Calibri"/>
                        </a:rPr>
                        <a:t>r</a:t>
                      </a:r>
                      <a:r>
                        <a:rPr sz="3000" spc="0" dirty="0" smtClean="0">
                          <a:latin typeface="Calibri"/>
                          <a:cs typeface="Calibri"/>
                        </a:rPr>
                        <a:t>o</a:t>
                      </a:r>
                      <a:r>
                        <a:rPr sz="3000" spc="5" dirty="0" smtClean="0">
                          <a:latin typeface="Calibri"/>
                          <a:cs typeface="Calibri"/>
                        </a:rPr>
                        <a:t>u</a:t>
                      </a:r>
                      <a:r>
                        <a:rPr sz="3000" spc="-25" dirty="0" smtClean="0">
                          <a:latin typeface="Calibri"/>
                          <a:cs typeface="Calibri"/>
                        </a:rPr>
                        <a:t>t</a:t>
                      </a:r>
                      <a:r>
                        <a:rPr sz="3000" spc="0" dirty="0" smtClean="0">
                          <a:latin typeface="Calibri"/>
                          <a:cs typeface="Calibri"/>
                        </a:rPr>
                        <a:t>e</a:t>
                      </a:r>
                      <a:r>
                        <a:rPr sz="3000" spc="-85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3000" spc="0" dirty="0" smtClean="0">
                          <a:latin typeface="Calibri"/>
                          <a:cs typeface="Calibri"/>
                        </a:rPr>
                        <a:t>n</a:t>
                      </a:r>
                      <a:r>
                        <a:rPr sz="3000" spc="-30" dirty="0" smtClean="0">
                          <a:latin typeface="Calibri"/>
                          <a:cs typeface="Calibri"/>
                        </a:rPr>
                        <a:t>e</a:t>
                      </a:r>
                      <a:r>
                        <a:rPr sz="3000" spc="0" dirty="0" smtClean="0">
                          <a:latin typeface="Calibri"/>
                          <a:cs typeface="Calibri"/>
                        </a:rPr>
                        <a:t>w</a:t>
                      </a:r>
                      <a:r>
                        <a:rPr sz="3000" spc="5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3000" spc="0" dirty="0" smtClean="0">
                          <a:latin typeface="Calibri"/>
                          <a:cs typeface="Calibri"/>
                        </a:rPr>
                        <a:t>flo</a:t>
                      </a:r>
                      <a:r>
                        <a:rPr sz="3000" spc="-30" dirty="0" smtClean="0">
                          <a:latin typeface="Calibri"/>
                          <a:cs typeface="Calibri"/>
                        </a:rPr>
                        <a:t>w</a:t>
                      </a:r>
                      <a:r>
                        <a:rPr sz="3000" spc="0" dirty="0" smtClean="0">
                          <a:latin typeface="Calibri"/>
                          <a:cs typeface="Calibri"/>
                        </a:rPr>
                        <a:t>s</a:t>
                      </a:r>
                      <a:endParaRPr sz="3000" dirty="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800" i="1" spc="-5" dirty="0" smtClean="0">
                          <a:latin typeface="Calibri"/>
                          <a:cs typeface="Calibri"/>
                        </a:rPr>
                        <a:t>[</a:t>
                      </a:r>
                      <a:r>
                        <a:rPr sz="1800" i="1" spc="0" dirty="0" smtClean="0">
                          <a:latin typeface="Calibri"/>
                          <a:cs typeface="Calibri"/>
                        </a:rPr>
                        <a:t>Str</a:t>
                      </a:r>
                      <a:r>
                        <a:rPr sz="1800" i="1" spc="10" dirty="0" smtClean="0">
                          <a:latin typeface="Calibri"/>
                          <a:cs typeface="Calibri"/>
                        </a:rPr>
                        <a:t>a</a:t>
                      </a:r>
                      <a:r>
                        <a:rPr sz="1800" i="1" spc="-30" dirty="0" smtClean="0">
                          <a:latin typeface="Calibri"/>
                          <a:cs typeface="Calibri"/>
                        </a:rPr>
                        <a:t>t</a:t>
                      </a:r>
                      <a:r>
                        <a:rPr sz="1800" i="1" spc="-15" dirty="0" smtClean="0">
                          <a:latin typeface="Calibri"/>
                          <a:cs typeface="Calibri"/>
                        </a:rPr>
                        <a:t>o</a:t>
                      </a:r>
                      <a:r>
                        <a:rPr sz="1800" i="1" spc="0" dirty="0" smtClean="0">
                          <a:latin typeface="Calibri"/>
                          <a:cs typeface="Calibri"/>
                        </a:rPr>
                        <a:t>s</a:t>
                      </a:r>
                      <a:r>
                        <a:rPr sz="1800" i="1" spc="-25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i="1" spc="0" dirty="0" smtClean="0">
                          <a:latin typeface="Calibri"/>
                          <a:cs typeface="Calibri"/>
                        </a:rPr>
                        <a:t>- </a:t>
                      </a:r>
                      <a:r>
                        <a:rPr sz="1800" i="1" spc="5" dirty="0" smtClean="0">
                          <a:latin typeface="Calibri"/>
                          <a:cs typeface="Calibri"/>
                        </a:rPr>
                        <a:t>a</a:t>
                      </a:r>
                      <a:r>
                        <a:rPr sz="1800" i="1" spc="0" dirty="0" smtClean="0">
                          <a:latin typeface="Calibri"/>
                          <a:cs typeface="Calibri"/>
                        </a:rPr>
                        <a:t>rX</a:t>
                      </a:r>
                      <a:r>
                        <a:rPr sz="1800" i="1" spc="-5" dirty="0" smtClean="0">
                          <a:latin typeface="Calibri"/>
                          <a:cs typeface="Calibri"/>
                        </a:rPr>
                        <a:t>i</a:t>
                      </a:r>
                      <a:r>
                        <a:rPr sz="1800" i="1" spc="-15" dirty="0" smtClean="0">
                          <a:latin typeface="Calibri"/>
                          <a:cs typeface="Calibri"/>
                        </a:rPr>
                        <a:t>v</a:t>
                      </a:r>
                      <a:r>
                        <a:rPr sz="1800" i="1" spc="0" dirty="0" smtClean="0">
                          <a:latin typeface="Calibri"/>
                          <a:cs typeface="Calibri"/>
                        </a:rPr>
                        <a:t>:1</a:t>
                      </a:r>
                      <a:r>
                        <a:rPr sz="1800" i="1" spc="-10" dirty="0" smtClean="0">
                          <a:latin typeface="Calibri"/>
                          <a:cs typeface="Calibri"/>
                        </a:rPr>
                        <a:t>3</a:t>
                      </a:r>
                      <a:r>
                        <a:rPr sz="1800" i="1" spc="0" dirty="0" smtClean="0">
                          <a:latin typeface="Calibri"/>
                          <a:cs typeface="Calibri"/>
                        </a:rPr>
                        <a:t>05.0</a:t>
                      </a:r>
                      <a:r>
                        <a:rPr sz="1800" i="1" spc="-5" dirty="0" smtClean="0">
                          <a:latin typeface="Calibri"/>
                          <a:cs typeface="Calibri"/>
                        </a:rPr>
                        <a:t>2</a:t>
                      </a:r>
                      <a:r>
                        <a:rPr sz="1800" i="1" spc="0" dirty="0" smtClean="0">
                          <a:latin typeface="Calibri"/>
                          <a:cs typeface="Calibri"/>
                        </a:rPr>
                        <a:t>09]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793330">
                <a:tc gridSpan="3"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3000" spc="-45" dirty="0" smtClean="0">
                          <a:latin typeface="Calibri"/>
                          <a:cs typeface="Calibri"/>
                        </a:rPr>
                        <a:t>R</a:t>
                      </a:r>
                      <a:r>
                        <a:rPr sz="3000" spc="0" dirty="0" smtClean="0">
                          <a:latin typeface="Calibri"/>
                          <a:cs typeface="Calibri"/>
                        </a:rPr>
                        <a:t>e</a:t>
                      </a:r>
                      <a:r>
                        <a:rPr sz="3000" spc="-45" dirty="0" smtClean="0">
                          <a:latin typeface="Calibri"/>
                          <a:cs typeface="Calibri"/>
                        </a:rPr>
                        <a:t>r</a:t>
                      </a:r>
                      <a:r>
                        <a:rPr sz="3000" spc="0" dirty="0" smtClean="0">
                          <a:latin typeface="Calibri"/>
                          <a:cs typeface="Calibri"/>
                        </a:rPr>
                        <a:t>o</a:t>
                      </a:r>
                      <a:r>
                        <a:rPr sz="3000" spc="5" dirty="0" smtClean="0">
                          <a:latin typeface="Calibri"/>
                          <a:cs typeface="Calibri"/>
                        </a:rPr>
                        <a:t>u</a:t>
                      </a:r>
                      <a:r>
                        <a:rPr sz="3000" spc="-25" dirty="0" smtClean="0">
                          <a:latin typeface="Calibri"/>
                          <a:cs typeface="Calibri"/>
                        </a:rPr>
                        <a:t>t</a:t>
                      </a:r>
                      <a:r>
                        <a:rPr sz="3000" spc="0" dirty="0" smtClean="0">
                          <a:latin typeface="Calibri"/>
                          <a:cs typeface="Calibri"/>
                        </a:rPr>
                        <a:t>e</a:t>
                      </a:r>
                      <a:r>
                        <a:rPr sz="3000" spc="-8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3000" spc="-55" dirty="0" smtClean="0">
                          <a:latin typeface="Calibri"/>
                          <a:cs typeface="Calibri"/>
                        </a:rPr>
                        <a:t>e</a:t>
                      </a:r>
                      <a:r>
                        <a:rPr sz="3000" spc="0" dirty="0" smtClean="0">
                          <a:latin typeface="Calibri"/>
                          <a:cs typeface="Calibri"/>
                        </a:rPr>
                        <a:t>xi</a:t>
                      </a:r>
                      <a:r>
                        <a:rPr sz="3000" spc="-20" dirty="0" smtClean="0">
                          <a:latin typeface="Calibri"/>
                          <a:cs typeface="Calibri"/>
                        </a:rPr>
                        <a:t>s</a:t>
                      </a:r>
                      <a:r>
                        <a:rPr sz="3000" spc="0" dirty="0" smtClean="0">
                          <a:latin typeface="Calibri"/>
                          <a:cs typeface="Calibri"/>
                        </a:rPr>
                        <a:t>t</a:t>
                      </a:r>
                      <a:r>
                        <a:rPr sz="3000" spc="5" dirty="0" smtClean="0">
                          <a:latin typeface="Calibri"/>
                          <a:cs typeface="Calibri"/>
                        </a:rPr>
                        <a:t>i</a:t>
                      </a:r>
                      <a:r>
                        <a:rPr sz="3000" spc="0" dirty="0" smtClean="0">
                          <a:latin typeface="Calibri"/>
                          <a:cs typeface="Calibri"/>
                        </a:rPr>
                        <a:t>ng</a:t>
                      </a:r>
                      <a:r>
                        <a:rPr sz="3000" spc="-3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3000" spc="0" dirty="0" smtClean="0">
                          <a:latin typeface="Calibri"/>
                          <a:cs typeface="Calibri"/>
                        </a:rPr>
                        <a:t>flo</a:t>
                      </a:r>
                      <a:r>
                        <a:rPr sz="3000" spc="-30" dirty="0" smtClean="0">
                          <a:latin typeface="Calibri"/>
                          <a:cs typeface="Calibri"/>
                        </a:rPr>
                        <a:t>w</a:t>
                      </a:r>
                      <a:r>
                        <a:rPr sz="3000" spc="0" dirty="0" smtClean="0">
                          <a:latin typeface="Calibri"/>
                          <a:cs typeface="Calibri"/>
                        </a:rPr>
                        <a:t>s</a:t>
                      </a:r>
                      <a:endParaRPr sz="3000" dirty="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i="1" dirty="0" smtClean="0">
                          <a:latin typeface="Calibri"/>
                          <a:cs typeface="Calibri"/>
                        </a:rPr>
                        <a:t>[SIM</a:t>
                      </a:r>
                      <a:r>
                        <a:rPr sz="1800" i="1" spc="5" dirty="0" smtClean="0">
                          <a:latin typeface="Calibri"/>
                          <a:cs typeface="Calibri"/>
                        </a:rPr>
                        <a:t>P</a:t>
                      </a:r>
                      <a:r>
                        <a:rPr sz="1800" i="1" spc="10" dirty="0" smtClean="0">
                          <a:latin typeface="Calibri"/>
                          <a:cs typeface="Calibri"/>
                        </a:rPr>
                        <a:t>L</a:t>
                      </a:r>
                      <a:r>
                        <a:rPr sz="1800" i="1" spc="0" dirty="0" smtClean="0">
                          <a:latin typeface="Calibri"/>
                          <a:cs typeface="Calibri"/>
                        </a:rPr>
                        <a:t>E</a:t>
                      </a:r>
                      <a:r>
                        <a:rPr sz="1800" i="1" spc="-35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i="1" spc="0" dirty="0" smtClean="0">
                          <a:latin typeface="Calibri"/>
                          <a:cs typeface="Calibri"/>
                        </a:rPr>
                        <a:t>- SIG</a:t>
                      </a:r>
                      <a:r>
                        <a:rPr sz="1800" i="1" spc="-35" dirty="0" smtClean="0">
                          <a:latin typeface="Calibri"/>
                          <a:cs typeface="Calibri"/>
                        </a:rPr>
                        <a:t>C</a:t>
                      </a:r>
                      <a:r>
                        <a:rPr sz="1800" i="1" spc="0" dirty="0" smtClean="0">
                          <a:latin typeface="Calibri"/>
                          <a:cs typeface="Calibri"/>
                        </a:rPr>
                        <a:t>OMM</a:t>
                      </a:r>
                      <a:r>
                        <a:rPr sz="1800" i="1" spc="-1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i="1" spc="5" dirty="0" smtClean="0">
                          <a:latin typeface="Calibri"/>
                          <a:cs typeface="Calibri"/>
                        </a:rPr>
                        <a:t>‘</a:t>
                      </a:r>
                      <a:r>
                        <a:rPr sz="1800" i="1" spc="0" dirty="0" smtClean="0">
                          <a:latin typeface="Calibri"/>
                          <a:cs typeface="Calibri"/>
                        </a:rPr>
                        <a:t>13]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808228">
                <a:tc gridSpan="3"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3000" spc="-105" dirty="0" smtClean="0">
                          <a:latin typeface="Calibri"/>
                          <a:cs typeface="Calibri"/>
                        </a:rPr>
                        <a:t>W</a:t>
                      </a:r>
                      <a:r>
                        <a:rPr sz="3000" spc="0" dirty="0" smtClean="0">
                          <a:latin typeface="Calibri"/>
                          <a:cs typeface="Calibri"/>
                        </a:rPr>
                        <a:t>ait</a:t>
                      </a:r>
                      <a:r>
                        <a:rPr sz="3000" spc="-5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3000" spc="-80" dirty="0" smtClean="0">
                          <a:latin typeface="Calibri"/>
                          <a:cs typeface="Calibri"/>
                        </a:rPr>
                        <a:t>f</a:t>
                      </a:r>
                      <a:r>
                        <a:rPr sz="3000" spc="0" dirty="0" smtClean="0">
                          <a:latin typeface="Calibri"/>
                          <a:cs typeface="Calibri"/>
                        </a:rPr>
                        <a:t>or</a:t>
                      </a:r>
                      <a:r>
                        <a:rPr sz="3000" spc="2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3000" spc="0" dirty="0" smtClean="0">
                          <a:latin typeface="Calibri"/>
                          <a:cs typeface="Calibri"/>
                        </a:rPr>
                        <a:t>flo</a:t>
                      </a:r>
                      <a:r>
                        <a:rPr sz="3000" spc="-30" dirty="0" smtClean="0">
                          <a:latin typeface="Calibri"/>
                          <a:cs typeface="Calibri"/>
                        </a:rPr>
                        <a:t>w</a:t>
                      </a:r>
                      <a:r>
                        <a:rPr sz="3000" spc="0" dirty="0" smtClean="0">
                          <a:latin typeface="Calibri"/>
                          <a:cs typeface="Calibri"/>
                        </a:rPr>
                        <a:t>s </a:t>
                      </a:r>
                      <a:r>
                        <a:rPr sz="3000" spc="-30" dirty="0" smtClean="0">
                          <a:latin typeface="Calibri"/>
                          <a:cs typeface="Calibri"/>
                        </a:rPr>
                        <a:t>t</a:t>
                      </a:r>
                      <a:r>
                        <a:rPr sz="3000" spc="0" dirty="0" smtClean="0">
                          <a:latin typeface="Calibri"/>
                          <a:cs typeface="Calibri"/>
                        </a:rPr>
                        <a:t>o</a:t>
                      </a:r>
                      <a:r>
                        <a:rPr sz="3000" spc="-35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3000" spc="0" dirty="0" smtClean="0">
                          <a:latin typeface="Calibri"/>
                          <a:cs typeface="Calibri"/>
                        </a:rPr>
                        <a:t>d</a:t>
                      </a:r>
                      <a:r>
                        <a:rPr sz="3000" spc="5" dirty="0" smtClean="0">
                          <a:latin typeface="Calibri"/>
                          <a:cs typeface="Calibri"/>
                        </a:rPr>
                        <a:t>i</a:t>
                      </a:r>
                      <a:r>
                        <a:rPr sz="3000" spc="0" dirty="0" smtClean="0">
                          <a:latin typeface="Calibri"/>
                          <a:cs typeface="Calibri"/>
                        </a:rPr>
                        <a:t>e</a:t>
                      </a:r>
                      <a:endParaRPr sz="3000" dirty="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70"/>
                        </a:spcBef>
                        <a:tabLst>
                          <a:tab pos="8065770" algn="r"/>
                        </a:tabLst>
                      </a:pPr>
                      <a:r>
                        <a:rPr sz="1800" i="1" dirty="0" smtClean="0">
                          <a:latin typeface="Calibri"/>
                          <a:cs typeface="Calibri"/>
                        </a:rPr>
                        <a:t>[Str</a:t>
                      </a:r>
                      <a:r>
                        <a:rPr sz="1800" i="1" spc="5" dirty="0" smtClean="0">
                          <a:latin typeface="Calibri"/>
                          <a:cs typeface="Calibri"/>
                        </a:rPr>
                        <a:t>a</a:t>
                      </a:r>
                      <a:r>
                        <a:rPr sz="1800" i="1" spc="-30" dirty="0" smtClean="0">
                          <a:latin typeface="Calibri"/>
                          <a:cs typeface="Calibri"/>
                        </a:rPr>
                        <a:t>t</a:t>
                      </a:r>
                      <a:r>
                        <a:rPr sz="1800" i="1" spc="-15" dirty="0" smtClean="0">
                          <a:latin typeface="Calibri"/>
                          <a:cs typeface="Calibri"/>
                        </a:rPr>
                        <a:t>o</a:t>
                      </a:r>
                      <a:r>
                        <a:rPr sz="1800" i="1" spc="0" dirty="0" smtClean="0">
                          <a:latin typeface="Calibri"/>
                          <a:cs typeface="Calibri"/>
                        </a:rPr>
                        <a:t>s</a:t>
                      </a:r>
                      <a:r>
                        <a:rPr sz="1800" i="1" spc="-25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i="1" spc="0" dirty="0" smtClean="0">
                          <a:latin typeface="Calibri"/>
                          <a:cs typeface="Calibri"/>
                        </a:rPr>
                        <a:t>- </a:t>
                      </a:r>
                      <a:r>
                        <a:rPr sz="1800" i="1" spc="5" dirty="0" smtClean="0">
                          <a:latin typeface="Calibri"/>
                          <a:cs typeface="Calibri"/>
                        </a:rPr>
                        <a:t>ar</a:t>
                      </a:r>
                      <a:r>
                        <a:rPr sz="1800" i="1" spc="0" dirty="0" smtClean="0">
                          <a:latin typeface="Calibri"/>
                          <a:cs typeface="Calibri"/>
                        </a:rPr>
                        <a:t>Xi</a:t>
                      </a:r>
                      <a:r>
                        <a:rPr sz="1800" i="1" spc="-15" dirty="0" smtClean="0">
                          <a:latin typeface="Calibri"/>
                          <a:cs typeface="Calibri"/>
                        </a:rPr>
                        <a:t>v</a:t>
                      </a:r>
                      <a:r>
                        <a:rPr sz="1800" i="1" spc="0" dirty="0" smtClean="0">
                          <a:latin typeface="Calibri"/>
                          <a:cs typeface="Calibri"/>
                        </a:rPr>
                        <a:t>:1305.0209]</a:t>
                      </a:r>
                      <a:r>
                        <a:rPr sz="1800" spc="0" baseline="25462" dirty="0" smtClean="0">
                          <a:solidFill>
                            <a:srgbClr val="888888"/>
                          </a:solidFill>
                          <a:latin typeface="Calibri"/>
                          <a:cs typeface="Calibri"/>
                        </a:rPr>
                        <a:t> 	6</a:t>
                      </a:r>
                      <a:endParaRPr sz="1800" baseline="25462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63" name="object 11"/>
          <p:cNvSpPr/>
          <p:nvPr/>
        </p:nvSpPr>
        <p:spPr>
          <a:xfrm>
            <a:off x="7647433" y="4436763"/>
            <a:ext cx="533400" cy="5334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45"/>
          <p:cNvSpPr/>
          <p:nvPr/>
        </p:nvSpPr>
        <p:spPr>
          <a:xfrm>
            <a:off x="5009515" y="1291589"/>
            <a:ext cx="1302513" cy="2442337"/>
          </a:xfrm>
          <a:custGeom>
            <a:avLst/>
            <a:gdLst/>
            <a:ahLst/>
            <a:cxnLst/>
            <a:rect l="l" t="t" r="r" b="b"/>
            <a:pathLst>
              <a:path w="1302513" h="2442337">
                <a:moveTo>
                  <a:pt x="1005226" y="2116569"/>
                </a:moveTo>
                <a:lnTo>
                  <a:pt x="968741" y="2130530"/>
                </a:lnTo>
                <a:lnTo>
                  <a:pt x="961303" y="2152790"/>
                </a:lnTo>
                <a:lnTo>
                  <a:pt x="963045" y="2164550"/>
                </a:lnTo>
                <a:lnTo>
                  <a:pt x="968629" y="2175510"/>
                </a:lnTo>
                <a:lnTo>
                  <a:pt x="1162685" y="2442337"/>
                </a:lnTo>
                <a:lnTo>
                  <a:pt x="1195171" y="2370963"/>
                </a:lnTo>
                <a:lnTo>
                  <a:pt x="1117219" y="2370963"/>
                </a:lnTo>
                <a:lnTo>
                  <a:pt x="1114298" y="2342007"/>
                </a:lnTo>
                <a:lnTo>
                  <a:pt x="1108456" y="2290064"/>
                </a:lnTo>
                <a:lnTo>
                  <a:pt x="1102106" y="2238121"/>
                </a:lnTo>
                <a:lnTo>
                  <a:pt x="1024249" y="2124253"/>
                </a:lnTo>
                <a:lnTo>
                  <a:pt x="1015465" y="2118932"/>
                </a:lnTo>
                <a:lnTo>
                  <a:pt x="1005226" y="2116569"/>
                </a:lnTo>
                <a:close/>
              </a:path>
              <a:path w="1302513" h="2442337">
                <a:moveTo>
                  <a:pt x="1100795" y="2228671"/>
                </a:moveTo>
                <a:lnTo>
                  <a:pt x="1102106" y="2238121"/>
                </a:lnTo>
                <a:lnTo>
                  <a:pt x="1108456" y="2290064"/>
                </a:lnTo>
                <a:lnTo>
                  <a:pt x="1114298" y="2342007"/>
                </a:lnTo>
                <a:lnTo>
                  <a:pt x="1117219" y="2370963"/>
                </a:lnTo>
                <a:lnTo>
                  <a:pt x="1193038" y="2363343"/>
                </a:lnTo>
                <a:lnTo>
                  <a:pt x="1191813" y="2351405"/>
                </a:lnTo>
                <a:lnTo>
                  <a:pt x="1120394" y="2351405"/>
                </a:lnTo>
                <a:lnTo>
                  <a:pt x="1147342" y="2292168"/>
                </a:lnTo>
                <a:lnTo>
                  <a:pt x="1100795" y="2228671"/>
                </a:lnTo>
                <a:close/>
              </a:path>
              <a:path w="1302513" h="2442337">
                <a:moveTo>
                  <a:pt x="1269781" y="2088494"/>
                </a:moveTo>
                <a:lnTo>
                  <a:pt x="1229995" y="2110486"/>
                </a:lnTo>
                <a:lnTo>
                  <a:pt x="1177327" y="2226257"/>
                </a:lnTo>
                <a:lnTo>
                  <a:pt x="1177648" y="2228671"/>
                </a:lnTo>
                <a:lnTo>
                  <a:pt x="1184148" y="2280793"/>
                </a:lnTo>
                <a:lnTo>
                  <a:pt x="1189989" y="2333625"/>
                </a:lnTo>
                <a:lnTo>
                  <a:pt x="1193038" y="2363343"/>
                </a:lnTo>
                <a:lnTo>
                  <a:pt x="1117219" y="2370963"/>
                </a:lnTo>
                <a:lnTo>
                  <a:pt x="1195171" y="2370963"/>
                </a:lnTo>
                <a:lnTo>
                  <a:pt x="1299337" y="2142109"/>
                </a:lnTo>
                <a:lnTo>
                  <a:pt x="1301597" y="2135672"/>
                </a:lnTo>
                <a:lnTo>
                  <a:pt x="1302513" y="2125023"/>
                </a:lnTo>
                <a:lnTo>
                  <a:pt x="1299927" y="2114501"/>
                </a:lnTo>
                <a:lnTo>
                  <a:pt x="1293700" y="2104585"/>
                </a:lnTo>
                <a:lnTo>
                  <a:pt x="1283697" y="2095756"/>
                </a:lnTo>
                <a:lnTo>
                  <a:pt x="1269781" y="2088494"/>
                </a:lnTo>
                <a:close/>
              </a:path>
              <a:path w="1302513" h="2442337">
                <a:moveTo>
                  <a:pt x="1147342" y="2292168"/>
                </a:moveTo>
                <a:lnTo>
                  <a:pt x="1120394" y="2351405"/>
                </a:lnTo>
                <a:lnTo>
                  <a:pt x="1185926" y="2344801"/>
                </a:lnTo>
                <a:lnTo>
                  <a:pt x="1147342" y="2292168"/>
                </a:lnTo>
                <a:close/>
              </a:path>
              <a:path w="1302513" h="2442337">
                <a:moveTo>
                  <a:pt x="1177327" y="2226257"/>
                </a:moveTo>
                <a:lnTo>
                  <a:pt x="1147342" y="2292168"/>
                </a:lnTo>
                <a:lnTo>
                  <a:pt x="1185926" y="2344801"/>
                </a:lnTo>
                <a:lnTo>
                  <a:pt x="1120394" y="2351405"/>
                </a:lnTo>
                <a:lnTo>
                  <a:pt x="1191813" y="2351405"/>
                </a:lnTo>
                <a:lnTo>
                  <a:pt x="1189989" y="2333625"/>
                </a:lnTo>
                <a:lnTo>
                  <a:pt x="1184148" y="2280793"/>
                </a:lnTo>
                <a:lnTo>
                  <a:pt x="1177544" y="2227834"/>
                </a:lnTo>
                <a:lnTo>
                  <a:pt x="1177327" y="2226257"/>
                </a:lnTo>
                <a:close/>
              </a:path>
              <a:path w="1302513" h="2442337">
                <a:moveTo>
                  <a:pt x="7112" y="0"/>
                </a:moveTo>
                <a:lnTo>
                  <a:pt x="2667" y="45338"/>
                </a:lnTo>
                <a:lnTo>
                  <a:pt x="888" y="69596"/>
                </a:lnTo>
                <a:lnTo>
                  <a:pt x="0" y="94487"/>
                </a:lnTo>
                <a:lnTo>
                  <a:pt x="0" y="120523"/>
                </a:lnTo>
                <a:lnTo>
                  <a:pt x="4063" y="176657"/>
                </a:lnTo>
                <a:lnTo>
                  <a:pt x="15239" y="238887"/>
                </a:lnTo>
                <a:lnTo>
                  <a:pt x="29463" y="290449"/>
                </a:lnTo>
                <a:lnTo>
                  <a:pt x="42163" y="327279"/>
                </a:lnTo>
                <a:lnTo>
                  <a:pt x="57404" y="365887"/>
                </a:lnTo>
                <a:lnTo>
                  <a:pt x="75692" y="407288"/>
                </a:lnTo>
                <a:lnTo>
                  <a:pt x="97282" y="451104"/>
                </a:lnTo>
                <a:lnTo>
                  <a:pt x="122300" y="497839"/>
                </a:lnTo>
                <a:lnTo>
                  <a:pt x="151384" y="547877"/>
                </a:lnTo>
                <a:lnTo>
                  <a:pt x="187071" y="602996"/>
                </a:lnTo>
                <a:lnTo>
                  <a:pt x="228473" y="661797"/>
                </a:lnTo>
                <a:lnTo>
                  <a:pt x="251079" y="692658"/>
                </a:lnTo>
                <a:lnTo>
                  <a:pt x="274827" y="724154"/>
                </a:lnTo>
                <a:lnTo>
                  <a:pt x="299465" y="756412"/>
                </a:lnTo>
                <a:lnTo>
                  <a:pt x="351409" y="822833"/>
                </a:lnTo>
                <a:lnTo>
                  <a:pt x="378333" y="856869"/>
                </a:lnTo>
                <a:lnTo>
                  <a:pt x="577469" y="1105408"/>
                </a:lnTo>
                <a:lnTo>
                  <a:pt x="634111" y="1177671"/>
                </a:lnTo>
                <a:lnTo>
                  <a:pt x="661924" y="1213612"/>
                </a:lnTo>
                <a:lnTo>
                  <a:pt x="689229" y="1249299"/>
                </a:lnTo>
                <a:lnTo>
                  <a:pt x="715772" y="1284859"/>
                </a:lnTo>
                <a:lnTo>
                  <a:pt x="741680" y="1320038"/>
                </a:lnTo>
                <a:lnTo>
                  <a:pt x="766826" y="1354963"/>
                </a:lnTo>
                <a:lnTo>
                  <a:pt x="790829" y="1389126"/>
                </a:lnTo>
                <a:lnTo>
                  <a:pt x="813688" y="1422908"/>
                </a:lnTo>
                <a:lnTo>
                  <a:pt x="835406" y="1456055"/>
                </a:lnTo>
                <a:lnTo>
                  <a:pt x="855980" y="1488567"/>
                </a:lnTo>
                <a:lnTo>
                  <a:pt x="892429" y="1550924"/>
                </a:lnTo>
                <a:lnTo>
                  <a:pt x="923036" y="1610106"/>
                </a:lnTo>
                <a:lnTo>
                  <a:pt x="950468" y="1668526"/>
                </a:lnTo>
                <a:lnTo>
                  <a:pt x="974851" y="1725802"/>
                </a:lnTo>
                <a:lnTo>
                  <a:pt x="996696" y="1782318"/>
                </a:lnTo>
                <a:lnTo>
                  <a:pt x="1015873" y="1837944"/>
                </a:lnTo>
                <a:lnTo>
                  <a:pt x="1040764" y="1920494"/>
                </a:lnTo>
                <a:lnTo>
                  <a:pt x="1054735" y="1974342"/>
                </a:lnTo>
                <a:lnTo>
                  <a:pt x="1066927" y="2027936"/>
                </a:lnTo>
                <a:lnTo>
                  <a:pt x="1077595" y="2080895"/>
                </a:lnTo>
                <a:lnTo>
                  <a:pt x="1086865" y="2133600"/>
                </a:lnTo>
                <a:lnTo>
                  <a:pt x="1094867" y="2185924"/>
                </a:lnTo>
                <a:lnTo>
                  <a:pt x="1100795" y="2228671"/>
                </a:lnTo>
                <a:lnTo>
                  <a:pt x="1147342" y="2292168"/>
                </a:lnTo>
                <a:lnTo>
                  <a:pt x="1177327" y="2226257"/>
                </a:lnTo>
                <a:lnTo>
                  <a:pt x="1170177" y="2174240"/>
                </a:lnTo>
                <a:lnTo>
                  <a:pt x="1161923" y="2120265"/>
                </a:lnTo>
                <a:lnTo>
                  <a:pt x="1152271" y="2065909"/>
                </a:lnTo>
                <a:lnTo>
                  <a:pt x="1141222" y="2010918"/>
                </a:lnTo>
                <a:lnTo>
                  <a:pt x="1128522" y="1955292"/>
                </a:lnTo>
                <a:lnTo>
                  <a:pt x="1113917" y="1899031"/>
                </a:lnTo>
                <a:lnTo>
                  <a:pt x="1097280" y="1842389"/>
                </a:lnTo>
                <a:lnTo>
                  <a:pt x="1078357" y="1784604"/>
                </a:lnTo>
                <a:lnTo>
                  <a:pt x="1056894" y="1726184"/>
                </a:lnTo>
                <a:lnTo>
                  <a:pt x="1032763" y="1666748"/>
                </a:lnTo>
                <a:lnTo>
                  <a:pt x="1005839" y="1606550"/>
                </a:lnTo>
                <a:lnTo>
                  <a:pt x="975613" y="1544955"/>
                </a:lnTo>
                <a:lnTo>
                  <a:pt x="940308" y="1480947"/>
                </a:lnTo>
                <a:lnTo>
                  <a:pt x="920369" y="1447800"/>
                </a:lnTo>
                <a:lnTo>
                  <a:pt x="899160" y="1414399"/>
                </a:lnTo>
                <a:lnTo>
                  <a:pt x="876681" y="1380109"/>
                </a:lnTo>
                <a:lnTo>
                  <a:pt x="853186" y="1345438"/>
                </a:lnTo>
                <a:lnTo>
                  <a:pt x="828548" y="1310386"/>
                </a:lnTo>
                <a:lnTo>
                  <a:pt x="803021" y="1274952"/>
                </a:lnTo>
                <a:lnTo>
                  <a:pt x="776732" y="1239265"/>
                </a:lnTo>
                <a:lnTo>
                  <a:pt x="749808" y="1203198"/>
                </a:lnTo>
                <a:lnTo>
                  <a:pt x="722122" y="1166876"/>
                </a:lnTo>
                <a:lnTo>
                  <a:pt x="694055" y="1130681"/>
                </a:lnTo>
                <a:lnTo>
                  <a:pt x="636905" y="1057910"/>
                </a:lnTo>
                <a:lnTo>
                  <a:pt x="438023" y="809498"/>
                </a:lnTo>
                <a:lnTo>
                  <a:pt x="385190" y="742442"/>
                </a:lnTo>
                <a:lnTo>
                  <a:pt x="360045" y="710057"/>
                </a:lnTo>
                <a:lnTo>
                  <a:pt x="335661" y="678307"/>
                </a:lnTo>
                <a:lnTo>
                  <a:pt x="312547" y="647573"/>
                </a:lnTo>
                <a:lnTo>
                  <a:pt x="269875" y="588645"/>
                </a:lnTo>
                <a:lnTo>
                  <a:pt x="232918" y="534162"/>
                </a:lnTo>
                <a:lnTo>
                  <a:pt x="202437" y="484759"/>
                </a:lnTo>
                <a:lnTo>
                  <a:pt x="176784" y="438658"/>
                </a:lnTo>
                <a:lnTo>
                  <a:pt x="154812" y="395859"/>
                </a:lnTo>
                <a:lnTo>
                  <a:pt x="136144" y="356108"/>
                </a:lnTo>
                <a:lnTo>
                  <a:pt x="120523" y="319024"/>
                </a:lnTo>
                <a:lnTo>
                  <a:pt x="102362" y="268477"/>
                </a:lnTo>
                <a:lnTo>
                  <a:pt x="89788" y="223265"/>
                </a:lnTo>
                <a:lnTo>
                  <a:pt x="79883" y="169163"/>
                </a:lnTo>
                <a:lnTo>
                  <a:pt x="76200" y="120523"/>
                </a:lnTo>
                <a:lnTo>
                  <a:pt x="76294" y="94487"/>
                </a:lnTo>
                <a:lnTo>
                  <a:pt x="76962" y="74802"/>
                </a:lnTo>
                <a:lnTo>
                  <a:pt x="78486" y="52832"/>
                </a:lnTo>
                <a:lnTo>
                  <a:pt x="82931" y="7620"/>
                </a:lnTo>
                <a:lnTo>
                  <a:pt x="7112" y="0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46"/>
          <p:cNvSpPr/>
          <p:nvPr/>
        </p:nvSpPr>
        <p:spPr>
          <a:xfrm>
            <a:off x="6172200" y="2457450"/>
            <a:ext cx="285750" cy="285750"/>
          </a:xfrm>
          <a:custGeom>
            <a:avLst/>
            <a:gdLst/>
            <a:ahLst/>
            <a:cxnLst/>
            <a:rect l="l" t="t" r="r" b="b"/>
            <a:pathLst>
              <a:path w="285750" h="285750">
                <a:moveTo>
                  <a:pt x="0" y="285750"/>
                </a:moveTo>
                <a:lnTo>
                  <a:pt x="285750" y="285750"/>
                </a:lnTo>
                <a:lnTo>
                  <a:pt x="285750" y="0"/>
                </a:lnTo>
                <a:lnTo>
                  <a:pt x="0" y="0"/>
                </a:lnTo>
                <a:lnTo>
                  <a:pt x="0" y="285750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47"/>
          <p:cNvSpPr/>
          <p:nvPr/>
        </p:nvSpPr>
        <p:spPr>
          <a:xfrm>
            <a:off x="6457950" y="2362200"/>
            <a:ext cx="95250" cy="381000"/>
          </a:xfrm>
          <a:custGeom>
            <a:avLst/>
            <a:gdLst/>
            <a:ahLst/>
            <a:cxnLst/>
            <a:rect l="l" t="t" r="r" b="b"/>
            <a:pathLst>
              <a:path w="95250" h="381000">
                <a:moveTo>
                  <a:pt x="95250" y="0"/>
                </a:moveTo>
                <a:lnTo>
                  <a:pt x="0" y="95250"/>
                </a:lnTo>
                <a:lnTo>
                  <a:pt x="0" y="381000"/>
                </a:lnTo>
                <a:lnTo>
                  <a:pt x="95250" y="285750"/>
                </a:lnTo>
                <a:lnTo>
                  <a:pt x="95250" y="0"/>
                </a:lnTo>
                <a:close/>
              </a:path>
            </a:pathLst>
          </a:custGeom>
          <a:solidFill>
            <a:srgbClr val="7C954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48"/>
          <p:cNvSpPr/>
          <p:nvPr/>
        </p:nvSpPr>
        <p:spPr>
          <a:xfrm>
            <a:off x="6172200" y="2362200"/>
            <a:ext cx="381000" cy="95250"/>
          </a:xfrm>
          <a:custGeom>
            <a:avLst/>
            <a:gdLst/>
            <a:ahLst/>
            <a:cxnLst/>
            <a:rect l="l" t="t" r="r" b="b"/>
            <a:pathLst>
              <a:path w="381000" h="95250">
                <a:moveTo>
                  <a:pt x="381000" y="0"/>
                </a:moveTo>
                <a:lnTo>
                  <a:pt x="95250" y="0"/>
                </a:lnTo>
                <a:lnTo>
                  <a:pt x="0" y="95250"/>
                </a:lnTo>
                <a:lnTo>
                  <a:pt x="285750" y="95250"/>
                </a:lnTo>
                <a:lnTo>
                  <a:pt x="381000" y="0"/>
                </a:lnTo>
                <a:close/>
              </a:path>
            </a:pathLst>
          </a:custGeom>
          <a:solidFill>
            <a:srgbClr val="AEC77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49"/>
          <p:cNvSpPr/>
          <p:nvPr/>
        </p:nvSpPr>
        <p:spPr>
          <a:xfrm>
            <a:off x="6172200" y="23622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0" y="95250"/>
                </a:moveTo>
                <a:lnTo>
                  <a:pt x="95250" y="0"/>
                </a:lnTo>
                <a:lnTo>
                  <a:pt x="381000" y="0"/>
                </a:lnTo>
                <a:lnTo>
                  <a:pt x="381000" y="285750"/>
                </a:lnTo>
                <a:lnTo>
                  <a:pt x="285750" y="381000"/>
                </a:lnTo>
                <a:lnTo>
                  <a:pt x="0" y="381000"/>
                </a:lnTo>
                <a:lnTo>
                  <a:pt x="0" y="95250"/>
                </a:lnTo>
                <a:close/>
              </a:path>
            </a:pathLst>
          </a:custGeom>
          <a:ln w="25400">
            <a:solidFill>
              <a:srgbClr val="70883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50"/>
          <p:cNvSpPr/>
          <p:nvPr/>
        </p:nvSpPr>
        <p:spPr>
          <a:xfrm>
            <a:off x="6172200" y="2362200"/>
            <a:ext cx="381000" cy="95250"/>
          </a:xfrm>
          <a:custGeom>
            <a:avLst/>
            <a:gdLst/>
            <a:ahLst/>
            <a:cxnLst/>
            <a:rect l="l" t="t" r="r" b="b"/>
            <a:pathLst>
              <a:path w="381000" h="95250">
                <a:moveTo>
                  <a:pt x="0" y="95250"/>
                </a:moveTo>
                <a:lnTo>
                  <a:pt x="285750" y="95250"/>
                </a:lnTo>
                <a:lnTo>
                  <a:pt x="381000" y="0"/>
                </a:lnTo>
              </a:path>
            </a:pathLst>
          </a:custGeom>
          <a:ln w="25400">
            <a:solidFill>
              <a:srgbClr val="70883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51"/>
          <p:cNvSpPr/>
          <p:nvPr/>
        </p:nvSpPr>
        <p:spPr>
          <a:xfrm>
            <a:off x="6457950" y="2457450"/>
            <a:ext cx="0" cy="285750"/>
          </a:xfrm>
          <a:custGeom>
            <a:avLst/>
            <a:gdLst/>
            <a:ahLst/>
            <a:cxnLst/>
            <a:rect l="l" t="t" r="r" b="b"/>
            <a:pathLst>
              <a:path h="285750">
                <a:moveTo>
                  <a:pt x="0" y="0"/>
                </a:moveTo>
                <a:lnTo>
                  <a:pt x="0" y="285750"/>
                </a:lnTo>
              </a:path>
            </a:pathLst>
          </a:custGeom>
          <a:ln w="25400">
            <a:solidFill>
              <a:srgbClr val="70883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40"/>
          <p:cNvSpPr txBox="1"/>
          <p:nvPr/>
        </p:nvSpPr>
        <p:spPr>
          <a:xfrm>
            <a:off x="5338317" y="1302384"/>
            <a:ext cx="308610" cy="7626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800" b="1" dirty="0" smtClean="0">
                <a:latin typeface="Calibri"/>
                <a:cs typeface="Calibri"/>
              </a:rPr>
              <a:t>?</a:t>
            </a:r>
            <a:endParaRPr sz="48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51482" y="308990"/>
            <a:ext cx="5241290" cy="13696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42595" marR="12700" indent="-430530">
              <a:lnSpc>
                <a:spcPct val="100000"/>
              </a:lnSpc>
            </a:pPr>
            <a:r>
              <a:rPr sz="4400" b="1" spc="-25" dirty="0" smtClean="0">
                <a:solidFill>
                  <a:srgbClr val="E36C09"/>
                </a:solidFill>
                <a:latin typeface="Calibri"/>
                <a:cs typeface="Calibri"/>
              </a:rPr>
              <a:t>SLAs +</a:t>
            </a:r>
            <a:r>
              <a:rPr sz="4400" b="1" spc="-15" dirty="0" smtClean="0">
                <a:solidFill>
                  <a:srgbClr val="E36C09"/>
                </a:solidFill>
                <a:latin typeface="Calibri"/>
                <a:cs typeface="Calibri"/>
              </a:rPr>
              <a:t> </a:t>
            </a:r>
            <a:r>
              <a:rPr sz="4400" b="1" spc="-45" dirty="0" smtClean="0">
                <a:solidFill>
                  <a:srgbClr val="E36C09"/>
                </a:solidFill>
                <a:latin typeface="Calibri"/>
                <a:cs typeface="Calibri"/>
              </a:rPr>
              <a:t>c</a:t>
            </a:r>
            <a:r>
              <a:rPr sz="4400" b="1" spc="-25" dirty="0" smtClean="0">
                <a:solidFill>
                  <a:srgbClr val="E36C09"/>
                </a:solidFill>
                <a:latin typeface="Calibri"/>
                <a:cs typeface="Calibri"/>
              </a:rPr>
              <a:t>o</a:t>
            </a:r>
            <a:r>
              <a:rPr sz="4400" b="1" spc="-80" dirty="0" smtClean="0">
                <a:solidFill>
                  <a:srgbClr val="E36C09"/>
                </a:solidFill>
                <a:latin typeface="Calibri"/>
                <a:cs typeface="Calibri"/>
              </a:rPr>
              <a:t>s</a:t>
            </a:r>
            <a:r>
              <a:rPr sz="4400" b="1" spc="-20" dirty="0" smtClean="0">
                <a:solidFill>
                  <a:srgbClr val="E36C09"/>
                </a:solidFill>
                <a:latin typeface="Calibri"/>
                <a:cs typeface="Calibri"/>
              </a:rPr>
              <a:t>t</a:t>
            </a:r>
            <a:r>
              <a:rPr sz="4400" b="1" spc="20" dirty="0" smtClean="0">
                <a:solidFill>
                  <a:srgbClr val="E36C09"/>
                </a:solidFill>
                <a:latin typeface="Calibri"/>
                <a:cs typeface="Calibri"/>
              </a:rPr>
              <a:t> </a:t>
            </a:r>
            <a:r>
              <a:rPr sz="4400" b="1" spc="-25" dirty="0" smtClean="0">
                <a:solidFill>
                  <a:srgbClr val="E36C09"/>
                </a:solidFill>
                <a:latin typeface="Calibri"/>
                <a:cs typeface="Calibri"/>
              </a:rPr>
              <a:t>+</a:t>
            </a:r>
            <a:r>
              <a:rPr sz="4400" b="1" spc="-15" dirty="0" smtClean="0">
                <a:solidFill>
                  <a:srgbClr val="E36C09"/>
                </a:solidFill>
                <a:latin typeface="Calibri"/>
                <a:cs typeface="Calibri"/>
              </a:rPr>
              <a:t> </a:t>
            </a:r>
            <a:r>
              <a:rPr sz="4400" b="1" spc="-25" dirty="0" smtClean="0">
                <a:solidFill>
                  <a:srgbClr val="E36C09"/>
                </a:solidFill>
                <a:latin typeface="Calibri"/>
                <a:cs typeface="Calibri"/>
              </a:rPr>
              <a:t>accu</a:t>
            </a:r>
            <a:r>
              <a:rPr sz="4400" b="1" spc="-120" dirty="0" smtClean="0">
                <a:solidFill>
                  <a:srgbClr val="E36C09"/>
                </a:solidFill>
                <a:latin typeface="Calibri"/>
                <a:cs typeface="Calibri"/>
              </a:rPr>
              <a:t>r</a:t>
            </a:r>
            <a:r>
              <a:rPr sz="4400" b="1" spc="-20" dirty="0" smtClean="0">
                <a:solidFill>
                  <a:srgbClr val="E36C09"/>
                </a:solidFill>
                <a:latin typeface="Calibri"/>
                <a:cs typeface="Calibri"/>
              </a:rPr>
              <a:t>acy:</a:t>
            </a:r>
            <a:r>
              <a:rPr sz="4400" b="1" spc="-25" dirty="0" smtClean="0">
                <a:solidFill>
                  <a:srgbClr val="E36C09"/>
                </a:solidFill>
                <a:latin typeface="Calibri"/>
                <a:cs typeface="Calibri"/>
              </a:rPr>
              <a:t> Wh</a:t>
            </a:r>
            <a:r>
              <a:rPr sz="4400" b="1" spc="-90" dirty="0" smtClean="0">
                <a:solidFill>
                  <a:srgbClr val="E36C09"/>
                </a:solidFill>
                <a:latin typeface="Calibri"/>
                <a:cs typeface="Calibri"/>
              </a:rPr>
              <a:t>a</a:t>
            </a:r>
            <a:r>
              <a:rPr sz="4400" b="1" spc="-20" dirty="0" smtClean="0">
                <a:solidFill>
                  <a:srgbClr val="E36C09"/>
                </a:solidFill>
                <a:latin typeface="Calibri"/>
                <a:cs typeface="Calibri"/>
              </a:rPr>
              <a:t>t</a:t>
            </a:r>
            <a:r>
              <a:rPr sz="4400" b="1" spc="20" dirty="0" smtClean="0">
                <a:solidFill>
                  <a:srgbClr val="E36C09"/>
                </a:solidFill>
                <a:latin typeface="Calibri"/>
                <a:cs typeface="Calibri"/>
              </a:rPr>
              <a:t> </a:t>
            </a:r>
            <a:r>
              <a:rPr sz="4400" b="1" spc="-25" dirty="0" smtClean="0">
                <a:solidFill>
                  <a:srgbClr val="E36C09"/>
                </a:solidFill>
                <a:latin typeface="Calibri"/>
                <a:cs typeface="Calibri"/>
              </a:rPr>
              <a:t>do</a:t>
            </a:r>
            <a:r>
              <a:rPr sz="4400" b="1" spc="-15" dirty="0" smtClean="0">
                <a:solidFill>
                  <a:srgbClr val="E36C09"/>
                </a:solidFill>
                <a:latin typeface="Calibri"/>
                <a:cs typeface="Calibri"/>
              </a:rPr>
              <a:t> </a:t>
            </a:r>
            <a:r>
              <a:rPr sz="4400" b="1" spc="-75" dirty="0" smtClean="0">
                <a:solidFill>
                  <a:srgbClr val="E36C09"/>
                </a:solidFill>
                <a:latin typeface="Calibri"/>
                <a:cs typeface="Calibri"/>
              </a:rPr>
              <a:t>w</a:t>
            </a:r>
            <a:r>
              <a:rPr sz="4400" b="1" spc="-25" dirty="0" smtClean="0">
                <a:solidFill>
                  <a:srgbClr val="E36C09"/>
                </a:solidFill>
                <a:latin typeface="Calibri"/>
                <a:cs typeface="Calibri"/>
              </a:rPr>
              <a:t>e</a:t>
            </a:r>
            <a:r>
              <a:rPr sz="4400" b="1" spc="-5" dirty="0" smtClean="0">
                <a:solidFill>
                  <a:srgbClr val="E36C09"/>
                </a:solidFill>
                <a:latin typeface="Calibri"/>
                <a:cs typeface="Calibri"/>
              </a:rPr>
              <a:t> </a:t>
            </a:r>
            <a:r>
              <a:rPr sz="4400" b="1" spc="-25" dirty="0" smtClean="0">
                <a:solidFill>
                  <a:srgbClr val="E36C09"/>
                </a:solidFill>
                <a:latin typeface="Calibri"/>
                <a:cs typeface="Calibri"/>
              </a:rPr>
              <a:t>need?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6870" indent="-344805">
              <a:lnSpc>
                <a:spcPct val="100000"/>
              </a:lnSpc>
              <a:buFont typeface="Arial"/>
              <a:buChar char="•"/>
              <a:tabLst>
                <a:tab pos="356870" algn="l"/>
              </a:tabLst>
            </a:pPr>
            <a:r>
              <a:rPr sz="3200" spc="-40" dirty="0" smtClean="0">
                <a:latin typeface="Calibri"/>
                <a:cs typeface="Calibri"/>
              </a:rPr>
              <a:t>Q</a:t>
            </a:r>
            <a:r>
              <a:rPr sz="3200" spc="-20" dirty="0" smtClean="0">
                <a:latin typeface="Calibri"/>
                <a:cs typeface="Calibri"/>
              </a:rPr>
              <a:t>u</a:t>
            </a:r>
            <a:r>
              <a:rPr sz="3200" spc="0" dirty="0" smtClean="0">
                <a:latin typeface="Calibri"/>
                <a:cs typeface="Calibri"/>
              </a:rPr>
              <a:t>i</a:t>
            </a:r>
            <a:r>
              <a:rPr sz="3200" spc="-15" dirty="0" smtClean="0">
                <a:latin typeface="Calibri"/>
                <a:cs typeface="Calibri"/>
              </a:rPr>
              <a:t>c</a:t>
            </a:r>
            <a:r>
              <a:rPr sz="3200" spc="-35" dirty="0" smtClean="0">
                <a:latin typeface="Calibri"/>
                <a:cs typeface="Calibri"/>
              </a:rPr>
              <a:t>k</a:t>
            </a:r>
            <a:r>
              <a:rPr sz="3200" spc="-15" dirty="0" smtClean="0">
                <a:latin typeface="Calibri"/>
                <a:cs typeface="Calibri"/>
              </a:rPr>
              <a:t>ly</a:t>
            </a:r>
            <a:r>
              <a:rPr sz="3200" spc="20" dirty="0" smtClean="0">
                <a:latin typeface="Calibri"/>
                <a:cs typeface="Calibri"/>
              </a:rPr>
              <a:t> </a:t>
            </a:r>
            <a:r>
              <a:rPr sz="3200" spc="-30" dirty="0" smtClean="0">
                <a:latin typeface="Calibri"/>
                <a:cs typeface="Calibri"/>
              </a:rPr>
              <a:t>m</a:t>
            </a:r>
            <a:r>
              <a:rPr sz="3200" spc="-60" dirty="0" smtClean="0">
                <a:latin typeface="Calibri"/>
                <a:cs typeface="Calibri"/>
              </a:rPr>
              <a:t>o</a:t>
            </a:r>
            <a:r>
              <a:rPr sz="3200" spc="-45" dirty="0" smtClean="0">
                <a:latin typeface="Calibri"/>
                <a:cs typeface="Calibri"/>
              </a:rPr>
              <a:t>v</a:t>
            </a:r>
            <a:r>
              <a:rPr sz="3200" spc="-15" dirty="0" smtClean="0">
                <a:latin typeface="Calibri"/>
                <a:cs typeface="Calibri"/>
              </a:rPr>
              <a:t>e,</a:t>
            </a:r>
            <a:r>
              <a:rPr sz="3200" spc="30" dirty="0" smtClean="0">
                <a:latin typeface="Calibri"/>
                <a:cs typeface="Calibri"/>
              </a:rPr>
              <a:t> </a:t>
            </a:r>
            <a:r>
              <a:rPr sz="3200" spc="-50" dirty="0" smtClean="0">
                <a:latin typeface="Calibri"/>
                <a:cs typeface="Calibri"/>
              </a:rPr>
              <a:t>c</a:t>
            </a:r>
            <a:r>
              <a:rPr sz="3200" spc="-20" dirty="0" smtClean="0">
                <a:latin typeface="Calibri"/>
                <a:cs typeface="Calibri"/>
              </a:rPr>
              <a:t>o</a:t>
            </a:r>
            <a:r>
              <a:rPr sz="3200" spc="-50" dirty="0" smtClean="0">
                <a:latin typeface="Calibri"/>
                <a:cs typeface="Calibri"/>
              </a:rPr>
              <a:t>p</a:t>
            </a:r>
            <a:r>
              <a:rPr sz="3200" spc="-260" dirty="0" smtClean="0">
                <a:latin typeface="Calibri"/>
                <a:cs typeface="Calibri"/>
              </a:rPr>
              <a:t>y</a:t>
            </a:r>
            <a:r>
              <a:rPr sz="3200" spc="-10" dirty="0" smtClean="0">
                <a:latin typeface="Calibri"/>
                <a:cs typeface="Calibri"/>
              </a:rPr>
              <a:t>,</a:t>
            </a:r>
            <a:r>
              <a:rPr sz="3200" spc="60" dirty="0" smtClean="0">
                <a:latin typeface="Calibri"/>
                <a:cs typeface="Calibri"/>
              </a:rPr>
              <a:t> </a:t>
            </a:r>
            <a:r>
              <a:rPr sz="3200" spc="-15" dirty="0" smtClean="0">
                <a:latin typeface="Calibri"/>
                <a:cs typeface="Calibri"/>
              </a:rPr>
              <a:t>or sha</a:t>
            </a:r>
            <a:r>
              <a:rPr sz="3200" spc="-70" dirty="0" smtClean="0">
                <a:latin typeface="Calibri"/>
                <a:cs typeface="Calibri"/>
              </a:rPr>
              <a:t>r</a:t>
            </a:r>
            <a:r>
              <a:rPr sz="3200" spc="-20" dirty="0" smtClean="0">
                <a:latin typeface="Calibri"/>
                <a:cs typeface="Calibri"/>
              </a:rPr>
              <a:t>e</a:t>
            </a:r>
            <a:r>
              <a:rPr sz="3200" spc="35" dirty="0" smtClean="0">
                <a:latin typeface="Calibri"/>
                <a:cs typeface="Calibri"/>
              </a:rPr>
              <a:t> </a:t>
            </a:r>
            <a:r>
              <a:rPr sz="3200" spc="-10" dirty="0" smtClean="0">
                <a:latin typeface="Calibri"/>
                <a:cs typeface="Calibri"/>
              </a:rPr>
              <a:t>i</a:t>
            </a:r>
            <a:r>
              <a:rPr sz="3200" spc="-35" dirty="0" smtClean="0">
                <a:latin typeface="Calibri"/>
                <a:cs typeface="Calibri"/>
              </a:rPr>
              <a:t>n</a:t>
            </a:r>
            <a:r>
              <a:rPr sz="3200" spc="-30" dirty="0" smtClean="0">
                <a:latin typeface="Calibri"/>
                <a:cs typeface="Calibri"/>
              </a:rPr>
              <a:t>t</a:t>
            </a:r>
            <a:r>
              <a:rPr sz="3200" spc="-20" dirty="0" smtClean="0">
                <a:latin typeface="Calibri"/>
                <a:cs typeface="Calibri"/>
              </a:rPr>
              <a:t>e</a:t>
            </a:r>
            <a:r>
              <a:rPr sz="3200" spc="-35" dirty="0" smtClean="0">
                <a:latin typeface="Calibri"/>
                <a:cs typeface="Calibri"/>
              </a:rPr>
              <a:t>r</a:t>
            </a:r>
            <a:r>
              <a:rPr sz="3200" spc="-15" dirty="0" smtClean="0">
                <a:latin typeface="Calibri"/>
                <a:cs typeface="Calibri"/>
              </a:rPr>
              <a:t>nal</a:t>
            </a:r>
            <a:r>
              <a:rPr sz="3200" spc="15" dirty="0" smtClean="0">
                <a:latin typeface="Calibri"/>
                <a:cs typeface="Calibri"/>
              </a:rPr>
              <a:t> </a:t>
            </a:r>
            <a:r>
              <a:rPr sz="3200" spc="-20" dirty="0" smtClean="0">
                <a:latin typeface="Calibri"/>
                <a:cs typeface="Calibri"/>
              </a:rPr>
              <a:t>NF</a:t>
            </a:r>
            <a:r>
              <a:rPr sz="3200" spc="-5" dirty="0" smtClean="0">
                <a:latin typeface="Calibri"/>
                <a:cs typeface="Calibri"/>
              </a:rPr>
              <a:t> </a:t>
            </a:r>
            <a:r>
              <a:rPr sz="3200" spc="-70" dirty="0" smtClean="0">
                <a:latin typeface="Calibri"/>
                <a:cs typeface="Calibri"/>
              </a:rPr>
              <a:t>s</a:t>
            </a:r>
            <a:r>
              <a:rPr sz="3200" spc="-55" dirty="0" smtClean="0">
                <a:latin typeface="Calibri"/>
                <a:cs typeface="Calibri"/>
              </a:rPr>
              <a:t>t</a:t>
            </a:r>
            <a:r>
              <a:rPr sz="3200" spc="-40" dirty="0" smtClean="0">
                <a:latin typeface="Calibri"/>
                <a:cs typeface="Calibri"/>
              </a:rPr>
              <a:t>a</a:t>
            </a:r>
            <a:r>
              <a:rPr sz="3200" spc="-30" dirty="0" smtClean="0">
                <a:latin typeface="Calibri"/>
                <a:cs typeface="Calibri"/>
              </a:rPr>
              <a:t>t</a:t>
            </a:r>
            <a:r>
              <a:rPr sz="3200" spc="-20" dirty="0" smtClean="0">
                <a:latin typeface="Calibri"/>
                <a:cs typeface="Calibri"/>
              </a:rPr>
              <a:t>e</a:t>
            </a:r>
            <a:endParaRPr lang="en-US" sz="3200" dirty="0">
              <a:latin typeface="Calibri"/>
              <a:cs typeface="Calibri"/>
            </a:endParaRPr>
          </a:p>
          <a:p>
            <a:pPr marL="814070" lvl="1" indent="-344805">
              <a:lnSpc>
                <a:spcPct val="100000"/>
              </a:lnSpc>
              <a:buFont typeface="Arial"/>
              <a:buChar char="•"/>
              <a:tabLst>
                <a:tab pos="356870" algn="l"/>
              </a:tabLst>
            </a:pPr>
            <a:r>
              <a:rPr spc="-20" dirty="0" smtClean="0">
                <a:latin typeface="Calibri"/>
                <a:cs typeface="Calibri"/>
              </a:rPr>
              <a:t>a</a:t>
            </a:r>
            <a:r>
              <a:rPr spc="0" dirty="0" smtClean="0">
                <a:latin typeface="Calibri"/>
                <a:cs typeface="Calibri"/>
              </a:rPr>
              <a:t>l</a:t>
            </a:r>
            <a:r>
              <a:rPr spc="-20" dirty="0" smtClean="0">
                <a:latin typeface="Calibri"/>
                <a:cs typeface="Calibri"/>
              </a:rPr>
              <a:t>on</a:t>
            </a:r>
            <a:r>
              <a:rPr spc="-10" dirty="0" smtClean="0">
                <a:latin typeface="Calibri"/>
                <a:cs typeface="Calibri"/>
              </a:rPr>
              <a:t>g</a:t>
            </a:r>
            <a:r>
              <a:rPr spc="-15" dirty="0" smtClean="0">
                <a:latin typeface="Calibri"/>
                <a:cs typeface="Calibri"/>
              </a:rPr>
              <a:t>s</a:t>
            </a:r>
            <a:r>
              <a:rPr spc="-5" dirty="0" smtClean="0">
                <a:latin typeface="Calibri"/>
                <a:cs typeface="Calibri"/>
              </a:rPr>
              <a:t>i</a:t>
            </a:r>
            <a:r>
              <a:rPr spc="-20" dirty="0" smtClean="0">
                <a:latin typeface="Calibri"/>
                <a:cs typeface="Calibri"/>
              </a:rPr>
              <a:t>de</a:t>
            </a:r>
            <a:r>
              <a:rPr spc="-5" dirty="0" smtClean="0">
                <a:latin typeface="Calibri"/>
                <a:cs typeface="Calibri"/>
              </a:rPr>
              <a:t> </a:t>
            </a:r>
            <a:r>
              <a:rPr spc="-20" dirty="0" smtClean="0">
                <a:latin typeface="Calibri"/>
                <a:cs typeface="Calibri"/>
              </a:rPr>
              <a:t>upd</a:t>
            </a:r>
            <a:r>
              <a:rPr spc="-40" dirty="0" smtClean="0">
                <a:latin typeface="Calibri"/>
                <a:cs typeface="Calibri"/>
              </a:rPr>
              <a:t>a</a:t>
            </a:r>
            <a:r>
              <a:rPr spc="-30" dirty="0" smtClean="0">
                <a:latin typeface="Calibri"/>
                <a:cs typeface="Calibri"/>
              </a:rPr>
              <a:t>t</a:t>
            </a:r>
            <a:r>
              <a:rPr spc="-15" dirty="0" smtClean="0">
                <a:latin typeface="Calibri"/>
                <a:cs typeface="Calibri"/>
              </a:rPr>
              <a:t>es</a:t>
            </a:r>
            <a:r>
              <a:rPr spc="-5" dirty="0" smtClean="0">
                <a:latin typeface="Calibri"/>
                <a:cs typeface="Calibri"/>
              </a:rPr>
              <a:t> </a:t>
            </a:r>
            <a:r>
              <a:rPr spc="-35" dirty="0" smtClean="0">
                <a:latin typeface="Calibri"/>
                <a:cs typeface="Calibri"/>
              </a:rPr>
              <a:t>t</a:t>
            </a:r>
            <a:r>
              <a:rPr spc="-20" dirty="0" smtClean="0">
                <a:latin typeface="Calibri"/>
                <a:cs typeface="Calibri"/>
              </a:rPr>
              <a:t>o</a:t>
            </a:r>
            <a:r>
              <a:rPr spc="-5" dirty="0" smtClean="0">
                <a:latin typeface="Calibri"/>
                <a:cs typeface="Calibri"/>
              </a:rPr>
              <a:t> </a:t>
            </a:r>
            <a:r>
              <a:rPr spc="-20" dirty="0" smtClean="0">
                <a:latin typeface="Calibri"/>
                <a:cs typeface="Calibri"/>
              </a:rPr>
              <a:t>n</a:t>
            </a:r>
            <a:r>
              <a:rPr spc="-50" dirty="0" smtClean="0">
                <a:latin typeface="Calibri"/>
                <a:cs typeface="Calibri"/>
              </a:rPr>
              <a:t>e</a:t>
            </a:r>
            <a:r>
              <a:rPr spc="-10" dirty="0" smtClean="0">
                <a:latin typeface="Calibri"/>
                <a:cs typeface="Calibri"/>
              </a:rPr>
              <a:t>t</a:t>
            </a:r>
            <a:r>
              <a:rPr spc="-50" dirty="0" smtClean="0">
                <a:latin typeface="Calibri"/>
                <a:cs typeface="Calibri"/>
              </a:rPr>
              <a:t>w</a:t>
            </a:r>
            <a:r>
              <a:rPr spc="-20" dirty="0" smtClean="0">
                <a:latin typeface="Calibri"/>
                <a:cs typeface="Calibri"/>
              </a:rPr>
              <a:t>o</a:t>
            </a:r>
            <a:r>
              <a:rPr spc="-30" dirty="0" smtClean="0">
                <a:latin typeface="Calibri"/>
                <a:cs typeface="Calibri"/>
              </a:rPr>
              <a:t>r</a:t>
            </a:r>
            <a:r>
              <a:rPr spc="-15" dirty="0" smtClean="0">
                <a:latin typeface="Calibri"/>
                <a:cs typeface="Calibri"/>
              </a:rPr>
              <a:t>k</a:t>
            </a:r>
            <a:r>
              <a:rPr spc="30" dirty="0" smtClean="0">
                <a:latin typeface="Calibri"/>
                <a:cs typeface="Calibri"/>
              </a:rPr>
              <a:t> </a:t>
            </a:r>
            <a:r>
              <a:rPr spc="-75" dirty="0" smtClean="0">
                <a:latin typeface="Calibri"/>
                <a:cs typeface="Calibri"/>
              </a:rPr>
              <a:t>f</a:t>
            </a:r>
            <a:r>
              <a:rPr spc="-20" dirty="0" smtClean="0">
                <a:latin typeface="Calibri"/>
                <a:cs typeface="Calibri"/>
              </a:rPr>
              <a:t>o</a:t>
            </a:r>
            <a:r>
              <a:rPr spc="-10" dirty="0" smtClean="0">
                <a:latin typeface="Calibri"/>
                <a:cs typeface="Calibri"/>
              </a:rPr>
              <a:t>r</a:t>
            </a:r>
            <a:r>
              <a:rPr spc="-80" dirty="0" smtClean="0">
                <a:latin typeface="Calibri"/>
                <a:cs typeface="Calibri"/>
              </a:rPr>
              <a:t>w</a:t>
            </a:r>
            <a:r>
              <a:rPr spc="-20" dirty="0" smtClean="0">
                <a:latin typeface="Calibri"/>
                <a:cs typeface="Calibri"/>
              </a:rPr>
              <a:t>a</a:t>
            </a:r>
            <a:r>
              <a:rPr spc="-65" dirty="0" smtClean="0">
                <a:latin typeface="Calibri"/>
                <a:cs typeface="Calibri"/>
              </a:rPr>
              <a:t>r</a:t>
            </a:r>
            <a:r>
              <a:rPr spc="-20" dirty="0" smtClean="0">
                <a:latin typeface="Calibri"/>
                <a:cs typeface="Calibri"/>
              </a:rPr>
              <a:t>d</a:t>
            </a:r>
            <a:r>
              <a:rPr spc="0" dirty="0" smtClean="0">
                <a:latin typeface="Calibri"/>
                <a:cs typeface="Calibri"/>
              </a:rPr>
              <a:t>i</a:t>
            </a:r>
            <a:r>
              <a:rPr spc="-20" dirty="0" smtClean="0">
                <a:latin typeface="Calibri"/>
                <a:cs typeface="Calibri"/>
              </a:rPr>
              <a:t>ng</a:t>
            </a:r>
            <a:r>
              <a:rPr spc="70" dirty="0" smtClean="0">
                <a:latin typeface="Calibri"/>
                <a:cs typeface="Calibri"/>
              </a:rPr>
              <a:t> </a:t>
            </a:r>
            <a:r>
              <a:rPr spc="-65" dirty="0" smtClean="0">
                <a:latin typeface="Calibri"/>
                <a:cs typeface="Calibri"/>
              </a:rPr>
              <a:t>s</a:t>
            </a:r>
            <a:r>
              <a:rPr spc="-55" dirty="0" smtClean="0">
                <a:latin typeface="Calibri"/>
                <a:cs typeface="Calibri"/>
              </a:rPr>
              <a:t>t</a:t>
            </a:r>
            <a:r>
              <a:rPr spc="-40" dirty="0" smtClean="0">
                <a:latin typeface="Calibri"/>
                <a:cs typeface="Calibri"/>
              </a:rPr>
              <a:t>a</a:t>
            </a:r>
            <a:r>
              <a:rPr spc="-30" dirty="0" smtClean="0">
                <a:latin typeface="Calibri"/>
                <a:cs typeface="Calibri"/>
              </a:rPr>
              <a:t>t</a:t>
            </a:r>
            <a:r>
              <a:rPr spc="-20" dirty="0" smtClean="0">
                <a:latin typeface="Calibri"/>
                <a:cs typeface="Calibri"/>
              </a:rPr>
              <a:t>e</a:t>
            </a:r>
            <a:endParaRPr dirty="0">
              <a:latin typeface="Calibri"/>
              <a:cs typeface="Calibri"/>
            </a:endParaRPr>
          </a:p>
          <a:p>
            <a:pPr>
              <a:lnSpc>
                <a:spcPts val="850"/>
              </a:lnSpc>
              <a:spcBef>
                <a:spcPts val="27"/>
              </a:spcBef>
            </a:pPr>
            <a:endParaRPr sz="850" dirty="0"/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</a:pPr>
            <a:endParaRPr sz="1000" dirty="0"/>
          </a:p>
          <a:p>
            <a:pPr marL="2218690">
              <a:lnSpc>
                <a:spcPct val="100000"/>
              </a:lnSpc>
            </a:pPr>
            <a:endParaRPr sz="1000" dirty="0">
              <a:latin typeface="Times New Roman"/>
              <a:cs typeface="Times New Roman"/>
            </a:endParaRPr>
          </a:p>
          <a:p>
            <a:pPr marL="356870" indent="-344805">
              <a:lnSpc>
                <a:spcPct val="100000"/>
              </a:lnSpc>
              <a:buFont typeface="Arial"/>
              <a:buChar char="•"/>
              <a:tabLst>
                <a:tab pos="356870" algn="l"/>
              </a:tabLst>
            </a:pPr>
            <a:r>
              <a:rPr sz="3200" spc="-20" dirty="0" smtClean="0">
                <a:latin typeface="Calibri"/>
                <a:cs typeface="Calibri"/>
              </a:rPr>
              <a:t>Gua</a:t>
            </a:r>
            <a:r>
              <a:rPr sz="3200" spc="-90" dirty="0" smtClean="0">
                <a:latin typeface="Calibri"/>
                <a:cs typeface="Calibri"/>
              </a:rPr>
              <a:t>r</a:t>
            </a:r>
            <a:r>
              <a:rPr sz="3200" spc="-20" dirty="0" smtClean="0">
                <a:latin typeface="Calibri"/>
                <a:cs typeface="Calibri"/>
              </a:rPr>
              <a:t>a</a:t>
            </a:r>
            <a:r>
              <a:rPr sz="3200" spc="-40" dirty="0" smtClean="0">
                <a:latin typeface="Calibri"/>
                <a:cs typeface="Calibri"/>
              </a:rPr>
              <a:t>n</a:t>
            </a:r>
            <a:r>
              <a:rPr sz="3200" spc="-30" dirty="0" smtClean="0">
                <a:latin typeface="Calibri"/>
                <a:cs typeface="Calibri"/>
              </a:rPr>
              <a:t>t</a:t>
            </a:r>
            <a:r>
              <a:rPr sz="3200" spc="-20" dirty="0" smtClean="0">
                <a:latin typeface="Calibri"/>
                <a:cs typeface="Calibri"/>
              </a:rPr>
              <a:t>e</a:t>
            </a:r>
            <a:r>
              <a:rPr sz="3200" spc="-30" dirty="0" smtClean="0">
                <a:latin typeface="Calibri"/>
                <a:cs typeface="Calibri"/>
              </a:rPr>
              <a:t>e</a:t>
            </a:r>
            <a:r>
              <a:rPr sz="3200" spc="-15" dirty="0" smtClean="0">
                <a:latin typeface="Calibri"/>
                <a:cs typeface="Calibri"/>
              </a:rPr>
              <a:t>s:</a:t>
            </a:r>
            <a:r>
              <a:rPr sz="3200" spc="-5" dirty="0" smtClean="0">
                <a:latin typeface="Calibri"/>
                <a:cs typeface="Calibri"/>
              </a:rPr>
              <a:t> </a:t>
            </a:r>
            <a:r>
              <a:rPr sz="3200" spc="10" dirty="0" smtClean="0">
                <a:latin typeface="Calibri"/>
                <a:cs typeface="Calibri"/>
              </a:rPr>
              <a:t>l</a:t>
            </a:r>
            <a:r>
              <a:rPr sz="3200" spc="-15" dirty="0" smtClean="0">
                <a:latin typeface="Calibri"/>
                <a:cs typeface="Calibri"/>
              </a:rPr>
              <a:t>oss</a:t>
            </a:r>
            <a:r>
              <a:rPr sz="3200" spc="-5" dirty="0" smtClean="0">
                <a:latin typeface="Calibri"/>
                <a:cs typeface="Calibri"/>
              </a:rPr>
              <a:t>-f</a:t>
            </a:r>
            <a:r>
              <a:rPr sz="3200" spc="-75" dirty="0" smtClean="0">
                <a:latin typeface="Calibri"/>
                <a:cs typeface="Calibri"/>
              </a:rPr>
              <a:t>r</a:t>
            </a:r>
            <a:r>
              <a:rPr sz="3200" spc="-20" dirty="0" smtClean="0">
                <a:latin typeface="Calibri"/>
                <a:cs typeface="Calibri"/>
              </a:rPr>
              <a:t>e</a:t>
            </a:r>
            <a:r>
              <a:rPr sz="3200" spc="-30" dirty="0" smtClean="0">
                <a:latin typeface="Calibri"/>
                <a:cs typeface="Calibri"/>
              </a:rPr>
              <a:t>e</a:t>
            </a:r>
            <a:r>
              <a:rPr sz="3200" spc="-10" dirty="0" smtClean="0">
                <a:latin typeface="Calibri"/>
                <a:cs typeface="Calibri"/>
              </a:rPr>
              <a:t>,</a:t>
            </a:r>
            <a:r>
              <a:rPr sz="3200" spc="10" dirty="0" smtClean="0">
                <a:latin typeface="Calibri"/>
                <a:cs typeface="Calibri"/>
              </a:rPr>
              <a:t> </a:t>
            </a:r>
            <a:r>
              <a:rPr sz="3200" spc="-20" dirty="0" smtClean="0">
                <a:latin typeface="Calibri"/>
                <a:cs typeface="Calibri"/>
              </a:rPr>
              <a:t>o</a:t>
            </a:r>
            <a:r>
              <a:rPr sz="3200" spc="-80" dirty="0" smtClean="0">
                <a:latin typeface="Calibri"/>
                <a:cs typeface="Calibri"/>
              </a:rPr>
              <a:t>r</a:t>
            </a:r>
            <a:r>
              <a:rPr sz="3200" spc="-20" dirty="0" smtClean="0">
                <a:latin typeface="Calibri"/>
                <a:cs typeface="Calibri"/>
              </a:rPr>
              <a:t>der</a:t>
            </a:r>
            <a:r>
              <a:rPr sz="3200" spc="-5" dirty="0" smtClean="0">
                <a:latin typeface="Calibri"/>
                <a:cs typeface="Calibri"/>
              </a:rPr>
              <a:t>-</a:t>
            </a:r>
            <a:r>
              <a:rPr sz="3200" spc="-20" dirty="0" smtClean="0">
                <a:latin typeface="Calibri"/>
                <a:cs typeface="Calibri"/>
              </a:rPr>
              <a:t>p</a:t>
            </a:r>
            <a:r>
              <a:rPr sz="3200" spc="-75" dirty="0" smtClean="0">
                <a:latin typeface="Calibri"/>
                <a:cs typeface="Calibri"/>
              </a:rPr>
              <a:t>r</a:t>
            </a:r>
            <a:r>
              <a:rPr sz="3200" spc="-15" dirty="0" smtClean="0">
                <a:latin typeface="Calibri"/>
                <a:cs typeface="Calibri"/>
              </a:rPr>
              <a:t>es</a:t>
            </a:r>
            <a:r>
              <a:rPr sz="3200" spc="-40" dirty="0" smtClean="0">
                <a:latin typeface="Calibri"/>
                <a:cs typeface="Calibri"/>
              </a:rPr>
              <a:t>e</a:t>
            </a:r>
            <a:r>
              <a:rPr sz="3200" spc="-10" dirty="0" smtClean="0">
                <a:latin typeface="Calibri"/>
                <a:cs typeface="Calibri"/>
              </a:rPr>
              <a:t>r</a:t>
            </a:r>
            <a:r>
              <a:rPr sz="3200" spc="-15" dirty="0" smtClean="0">
                <a:latin typeface="Calibri"/>
                <a:cs typeface="Calibri"/>
              </a:rPr>
              <a:t>vin</a:t>
            </a:r>
            <a:r>
              <a:rPr sz="3200" spc="40" dirty="0" smtClean="0">
                <a:latin typeface="Calibri"/>
                <a:cs typeface="Calibri"/>
              </a:rPr>
              <a:t>g</a:t>
            </a:r>
            <a:r>
              <a:rPr sz="3200" spc="-10" dirty="0" smtClean="0">
                <a:latin typeface="Calibri"/>
                <a:cs typeface="Calibri"/>
              </a:rPr>
              <a:t>,</a:t>
            </a:r>
            <a:r>
              <a:rPr sz="3200" spc="80" dirty="0" smtClean="0">
                <a:latin typeface="Calibri"/>
                <a:cs typeface="Calibri"/>
              </a:rPr>
              <a:t> </a:t>
            </a:r>
            <a:r>
              <a:rPr sz="3200" spc="-25" dirty="0" smtClean="0">
                <a:latin typeface="Calibri"/>
                <a:cs typeface="Calibri"/>
              </a:rPr>
              <a:t>…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264278" y="3213861"/>
            <a:ext cx="838690" cy="3611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309999" y="3275710"/>
            <a:ext cx="609600" cy="190500"/>
          </a:xfrm>
          <a:custGeom>
            <a:avLst/>
            <a:gdLst/>
            <a:ahLst/>
            <a:cxnLst/>
            <a:rect l="l" t="t" r="r" b="b"/>
            <a:pathLst>
              <a:path w="609600" h="190500">
                <a:moveTo>
                  <a:pt x="495300" y="0"/>
                </a:moveTo>
                <a:lnTo>
                  <a:pt x="495300" y="190500"/>
                </a:lnTo>
                <a:lnTo>
                  <a:pt x="586739" y="114300"/>
                </a:lnTo>
                <a:lnTo>
                  <a:pt x="514350" y="114300"/>
                </a:lnTo>
                <a:lnTo>
                  <a:pt x="514350" y="76200"/>
                </a:lnTo>
                <a:lnTo>
                  <a:pt x="586739" y="76200"/>
                </a:lnTo>
                <a:lnTo>
                  <a:pt x="495300" y="0"/>
                </a:lnTo>
                <a:close/>
              </a:path>
              <a:path w="609600" h="190500">
                <a:moveTo>
                  <a:pt x="495300" y="76200"/>
                </a:moveTo>
                <a:lnTo>
                  <a:pt x="0" y="76200"/>
                </a:lnTo>
                <a:lnTo>
                  <a:pt x="0" y="114300"/>
                </a:lnTo>
                <a:lnTo>
                  <a:pt x="495300" y="114300"/>
                </a:lnTo>
                <a:lnTo>
                  <a:pt x="495300" y="76200"/>
                </a:lnTo>
                <a:close/>
              </a:path>
              <a:path w="609600" h="190500">
                <a:moveTo>
                  <a:pt x="586739" y="76200"/>
                </a:moveTo>
                <a:lnTo>
                  <a:pt x="514350" y="76200"/>
                </a:lnTo>
                <a:lnTo>
                  <a:pt x="514350" y="114300"/>
                </a:lnTo>
                <a:lnTo>
                  <a:pt x="586739" y="114300"/>
                </a:lnTo>
                <a:lnTo>
                  <a:pt x="609600" y="95250"/>
                </a:lnTo>
                <a:lnTo>
                  <a:pt x="586739" y="7620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852799" y="3161410"/>
            <a:ext cx="285750" cy="285750"/>
          </a:xfrm>
          <a:custGeom>
            <a:avLst/>
            <a:gdLst/>
            <a:ahLst/>
            <a:cxnLst/>
            <a:rect l="l" t="t" r="r" b="b"/>
            <a:pathLst>
              <a:path w="285750" h="285750">
                <a:moveTo>
                  <a:pt x="0" y="285750"/>
                </a:moveTo>
                <a:lnTo>
                  <a:pt x="285750" y="285750"/>
                </a:lnTo>
                <a:lnTo>
                  <a:pt x="285750" y="0"/>
                </a:lnTo>
                <a:lnTo>
                  <a:pt x="0" y="0"/>
                </a:lnTo>
                <a:lnTo>
                  <a:pt x="0" y="28575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138549" y="3066160"/>
            <a:ext cx="95250" cy="381000"/>
          </a:xfrm>
          <a:custGeom>
            <a:avLst/>
            <a:gdLst/>
            <a:ahLst/>
            <a:cxnLst/>
            <a:rect l="l" t="t" r="r" b="b"/>
            <a:pathLst>
              <a:path w="95250" h="381000">
                <a:moveTo>
                  <a:pt x="95250" y="0"/>
                </a:moveTo>
                <a:lnTo>
                  <a:pt x="0" y="95250"/>
                </a:lnTo>
                <a:lnTo>
                  <a:pt x="0" y="381000"/>
                </a:lnTo>
                <a:lnTo>
                  <a:pt x="95250" y="285750"/>
                </a:lnTo>
                <a:lnTo>
                  <a:pt x="95250" y="0"/>
                </a:lnTo>
                <a:close/>
              </a:path>
            </a:pathLst>
          </a:custGeom>
          <a:solidFill>
            <a:srgbClr val="9A403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52799" y="3066160"/>
            <a:ext cx="381000" cy="95250"/>
          </a:xfrm>
          <a:custGeom>
            <a:avLst/>
            <a:gdLst/>
            <a:ahLst/>
            <a:cxnLst/>
            <a:rect l="l" t="t" r="r" b="b"/>
            <a:pathLst>
              <a:path w="381000" h="95250">
                <a:moveTo>
                  <a:pt x="381000" y="0"/>
                </a:moveTo>
                <a:lnTo>
                  <a:pt x="95250" y="0"/>
                </a:lnTo>
                <a:lnTo>
                  <a:pt x="0" y="95250"/>
                </a:lnTo>
                <a:lnTo>
                  <a:pt x="285750" y="95250"/>
                </a:lnTo>
                <a:lnTo>
                  <a:pt x="381000" y="0"/>
                </a:lnTo>
                <a:close/>
              </a:path>
            </a:pathLst>
          </a:custGeom>
          <a:solidFill>
            <a:srgbClr val="CC716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52799" y="306616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0" y="95250"/>
                </a:moveTo>
                <a:lnTo>
                  <a:pt x="95250" y="0"/>
                </a:lnTo>
                <a:lnTo>
                  <a:pt x="381000" y="0"/>
                </a:lnTo>
                <a:lnTo>
                  <a:pt x="381000" y="285750"/>
                </a:lnTo>
                <a:lnTo>
                  <a:pt x="285750" y="381000"/>
                </a:lnTo>
                <a:lnTo>
                  <a:pt x="0" y="381000"/>
                </a:lnTo>
                <a:lnTo>
                  <a:pt x="0" y="95250"/>
                </a:lnTo>
                <a:close/>
              </a:path>
            </a:pathLst>
          </a:custGeom>
          <a:ln w="25400">
            <a:solidFill>
              <a:srgbClr val="8B383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852799" y="3066160"/>
            <a:ext cx="381000" cy="95250"/>
          </a:xfrm>
          <a:custGeom>
            <a:avLst/>
            <a:gdLst/>
            <a:ahLst/>
            <a:cxnLst/>
            <a:rect l="l" t="t" r="r" b="b"/>
            <a:pathLst>
              <a:path w="381000" h="95250">
                <a:moveTo>
                  <a:pt x="0" y="95250"/>
                </a:moveTo>
                <a:lnTo>
                  <a:pt x="285750" y="95250"/>
                </a:lnTo>
                <a:lnTo>
                  <a:pt x="381000" y="0"/>
                </a:lnTo>
              </a:path>
            </a:pathLst>
          </a:custGeom>
          <a:ln w="25400">
            <a:solidFill>
              <a:srgbClr val="8B383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138549" y="316141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0"/>
                </a:moveTo>
                <a:lnTo>
                  <a:pt x="0" y="152400"/>
                </a:lnTo>
              </a:path>
            </a:pathLst>
          </a:custGeom>
          <a:ln w="25400">
            <a:solidFill>
              <a:srgbClr val="8B383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005199" y="3313810"/>
            <a:ext cx="285750" cy="285750"/>
          </a:xfrm>
          <a:custGeom>
            <a:avLst/>
            <a:gdLst/>
            <a:ahLst/>
            <a:cxnLst/>
            <a:rect l="l" t="t" r="r" b="b"/>
            <a:pathLst>
              <a:path w="285750" h="285750">
                <a:moveTo>
                  <a:pt x="0" y="285750"/>
                </a:moveTo>
                <a:lnTo>
                  <a:pt x="285750" y="285750"/>
                </a:lnTo>
                <a:lnTo>
                  <a:pt x="285750" y="0"/>
                </a:lnTo>
                <a:lnTo>
                  <a:pt x="0" y="0"/>
                </a:lnTo>
                <a:lnTo>
                  <a:pt x="0" y="28575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290949" y="3218560"/>
            <a:ext cx="95250" cy="381000"/>
          </a:xfrm>
          <a:custGeom>
            <a:avLst/>
            <a:gdLst/>
            <a:ahLst/>
            <a:cxnLst/>
            <a:rect l="l" t="t" r="r" b="b"/>
            <a:pathLst>
              <a:path w="95250" h="381000">
                <a:moveTo>
                  <a:pt x="95250" y="0"/>
                </a:moveTo>
                <a:lnTo>
                  <a:pt x="0" y="95250"/>
                </a:lnTo>
                <a:lnTo>
                  <a:pt x="0" y="381000"/>
                </a:lnTo>
                <a:lnTo>
                  <a:pt x="95250" y="285750"/>
                </a:lnTo>
                <a:lnTo>
                  <a:pt x="95250" y="0"/>
                </a:lnTo>
                <a:close/>
              </a:path>
            </a:pathLst>
          </a:custGeom>
          <a:solidFill>
            <a:srgbClr val="9A403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005199" y="3218560"/>
            <a:ext cx="381000" cy="95250"/>
          </a:xfrm>
          <a:custGeom>
            <a:avLst/>
            <a:gdLst/>
            <a:ahLst/>
            <a:cxnLst/>
            <a:rect l="l" t="t" r="r" b="b"/>
            <a:pathLst>
              <a:path w="381000" h="95250">
                <a:moveTo>
                  <a:pt x="381000" y="0"/>
                </a:moveTo>
                <a:lnTo>
                  <a:pt x="95250" y="0"/>
                </a:lnTo>
                <a:lnTo>
                  <a:pt x="0" y="95250"/>
                </a:lnTo>
                <a:lnTo>
                  <a:pt x="285750" y="95250"/>
                </a:lnTo>
                <a:lnTo>
                  <a:pt x="381000" y="0"/>
                </a:lnTo>
                <a:close/>
              </a:path>
            </a:pathLst>
          </a:custGeom>
          <a:solidFill>
            <a:srgbClr val="CC716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005199" y="321856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0" y="95250"/>
                </a:moveTo>
                <a:lnTo>
                  <a:pt x="95250" y="0"/>
                </a:lnTo>
                <a:lnTo>
                  <a:pt x="381000" y="0"/>
                </a:lnTo>
                <a:lnTo>
                  <a:pt x="381000" y="285750"/>
                </a:lnTo>
                <a:lnTo>
                  <a:pt x="285750" y="381000"/>
                </a:lnTo>
                <a:lnTo>
                  <a:pt x="0" y="381000"/>
                </a:lnTo>
                <a:lnTo>
                  <a:pt x="0" y="95250"/>
                </a:lnTo>
                <a:close/>
              </a:path>
            </a:pathLst>
          </a:custGeom>
          <a:ln w="25400">
            <a:solidFill>
              <a:srgbClr val="8B383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005199" y="3218560"/>
            <a:ext cx="381000" cy="95250"/>
          </a:xfrm>
          <a:custGeom>
            <a:avLst/>
            <a:gdLst/>
            <a:ahLst/>
            <a:cxnLst/>
            <a:rect l="l" t="t" r="r" b="b"/>
            <a:pathLst>
              <a:path w="381000" h="95250">
                <a:moveTo>
                  <a:pt x="0" y="95250"/>
                </a:moveTo>
                <a:lnTo>
                  <a:pt x="285750" y="95250"/>
                </a:lnTo>
                <a:lnTo>
                  <a:pt x="381000" y="0"/>
                </a:lnTo>
              </a:path>
            </a:pathLst>
          </a:custGeom>
          <a:ln w="25400">
            <a:solidFill>
              <a:srgbClr val="8B383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290949" y="3313810"/>
            <a:ext cx="0" cy="285750"/>
          </a:xfrm>
          <a:custGeom>
            <a:avLst/>
            <a:gdLst/>
            <a:ahLst/>
            <a:cxnLst/>
            <a:rect l="l" t="t" r="r" b="b"/>
            <a:pathLst>
              <a:path h="285750">
                <a:moveTo>
                  <a:pt x="0" y="0"/>
                </a:moveTo>
                <a:lnTo>
                  <a:pt x="0" y="285750"/>
                </a:lnTo>
              </a:path>
            </a:pathLst>
          </a:custGeom>
          <a:ln w="25400">
            <a:solidFill>
              <a:srgbClr val="8B383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559678" y="3061461"/>
            <a:ext cx="838690" cy="3611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624449" y="3123310"/>
            <a:ext cx="590550" cy="190500"/>
          </a:xfrm>
          <a:custGeom>
            <a:avLst/>
            <a:gdLst/>
            <a:ahLst/>
            <a:cxnLst/>
            <a:rect l="l" t="t" r="r" b="b"/>
            <a:pathLst>
              <a:path w="590550" h="190500">
                <a:moveTo>
                  <a:pt x="476250" y="0"/>
                </a:moveTo>
                <a:lnTo>
                  <a:pt x="476250" y="190500"/>
                </a:lnTo>
                <a:lnTo>
                  <a:pt x="567689" y="114300"/>
                </a:lnTo>
                <a:lnTo>
                  <a:pt x="495300" y="114300"/>
                </a:lnTo>
                <a:lnTo>
                  <a:pt x="495300" y="76200"/>
                </a:lnTo>
                <a:lnTo>
                  <a:pt x="567689" y="76200"/>
                </a:lnTo>
                <a:lnTo>
                  <a:pt x="476250" y="0"/>
                </a:lnTo>
                <a:close/>
              </a:path>
              <a:path w="590550" h="190500">
                <a:moveTo>
                  <a:pt x="476250" y="76200"/>
                </a:moveTo>
                <a:lnTo>
                  <a:pt x="457200" y="76200"/>
                </a:lnTo>
                <a:lnTo>
                  <a:pt x="457200" y="114300"/>
                </a:lnTo>
                <a:lnTo>
                  <a:pt x="476250" y="114300"/>
                </a:lnTo>
                <a:lnTo>
                  <a:pt x="476250" y="76200"/>
                </a:lnTo>
                <a:close/>
              </a:path>
              <a:path w="590550" h="190500">
                <a:moveTo>
                  <a:pt x="567689" y="76200"/>
                </a:moveTo>
                <a:lnTo>
                  <a:pt x="495300" y="76200"/>
                </a:lnTo>
                <a:lnTo>
                  <a:pt x="495300" y="114300"/>
                </a:lnTo>
                <a:lnTo>
                  <a:pt x="567689" y="114300"/>
                </a:lnTo>
                <a:lnTo>
                  <a:pt x="590550" y="95250"/>
                </a:lnTo>
                <a:lnTo>
                  <a:pt x="567689" y="76200"/>
                </a:lnTo>
                <a:close/>
              </a:path>
              <a:path w="590550" h="190500">
                <a:moveTo>
                  <a:pt x="419100" y="76200"/>
                </a:moveTo>
                <a:lnTo>
                  <a:pt x="381000" y="76200"/>
                </a:lnTo>
                <a:lnTo>
                  <a:pt x="381000" y="114300"/>
                </a:lnTo>
                <a:lnTo>
                  <a:pt x="419100" y="114300"/>
                </a:lnTo>
                <a:lnTo>
                  <a:pt x="419100" y="76200"/>
                </a:lnTo>
                <a:close/>
              </a:path>
              <a:path w="590550" h="190500">
                <a:moveTo>
                  <a:pt x="342900" y="76200"/>
                </a:moveTo>
                <a:lnTo>
                  <a:pt x="304800" y="76200"/>
                </a:lnTo>
                <a:lnTo>
                  <a:pt x="304800" y="114300"/>
                </a:lnTo>
                <a:lnTo>
                  <a:pt x="342900" y="114300"/>
                </a:lnTo>
                <a:lnTo>
                  <a:pt x="342900" y="76200"/>
                </a:lnTo>
                <a:close/>
              </a:path>
              <a:path w="590550" h="190500">
                <a:moveTo>
                  <a:pt x="266700" y="76200"/>
                </a:moveTo>
                <a:lnTo>
                  <a:pt x="228600" y="76200"/>
                </a:lnTo>
                <a:lnTo>
                  <a:pt x="228600" y="114300"/>
                </a:lnTo>
                <a:lnTo>
                  <a:pt x="266700" y="114300"/>
                </a:lnTo>
                <a:lnTo>
                  <a:pt x="266700" y="76200"/>
                </a:lnTo>
                <a:close/>
              </a:path>
              <a:path w="590550" h="190500">
                <a:moveTo>
                  <a:pt x="190500" y="76200"/>
                </a:moveTo>
                <a:lnTo>
                  <a:pt x="152400" y="76200"/>
                </a:lnTo>
                <a:lnTo>
                  <a:pt x="152400" y="114300"/>
                </a:lnTo>
                <a:lnTo>
                  <a:pt x="190500" y="114300"/>
                </a:lnTo>
                <a:lnTo>
                  <a:pt x="190500" y="76200"/>
                </a:lnTo>
                <a:close/>
              </a:path>
              <a:path w="590550" h="190500">
                <a:moveTo>
                  <a:pt x="114300" y="76200"/>
                </a:moveTo>
                <a:lnTo>
                  <a:pt x="76200" y="76200"/>
                </a:lnTo>
                <a:lnTo>
                  <a:pt x="76200" y="114300"/>
                </a:lnTo>
                <a:lnTo>
                  <a:pt x="114300" y="114300"/>
                </a:lnTo>
                <a:lnTo>
                  <a:pt x="114300" y="76200"/>
                </a:lnTo>
                <a:close/>
              </a:path>
              <a:path w="590550" h="190500">
                <a:moveTo>
                  <a:pt x="38100" y="76200"/>
                </a:moveTo>
                <a:lnTo>
                  <a:pt x="0" y="76200"/>
                </a:lnTo>
                <a:lnTo>
                  <a:pt x="0" y="114300"/>
                </a:lnTo>
                <a:lnTo>
                  <a:pt x="38100" y="114300"/>
                </a:lnTo>
                <a:lnTo>
                  <a:pt x="38100" y="7620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577966" y="3213861"/>
            <a:ext cx="838690" cy="3611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757799" y="3275710"/>
            <a:ext cx="590550" cy="190500"/>
          </a:xfrm>
          <a:custGeom>
            <a:avLst/>
            <a:gdLst/>
            <a:ahLst/>
            <a:cxnLst/>
            <a:rect l="l" t="t" r="r" b="b"/>
            <a:pathLst>
              <a:path w="590550" h="190500">
                <a:moveTo>
                  <a:pt x="114300" y="0"/>
                </a:moveTo>
                <a:lnTo>
                  <a:pt x="0" y="95250"/>
                </a:lnTo>
                <a:lnTo>
                  <a:pt x="114300" y="190500"/>
                </a:lnTo>
                <a:lnTo>
                  <a:pt x="114300" y="114300"/>
                </a:lnTo>
                <a:lnTo>
                  <a:pt x="95250" y="114300"/>
                </a:lnTo>
                <a:lnTo>
                  <a:pt x="95250" y="76200"/>
                </a:lnTo>
                <a:lnTo>
                  <a:pt x="114300" y="76200"/>
                </a:lnTo>
                <a:lnTo>
                  <a:pt x="114300" y="0"/>
                </a:lnTo>
                <a:close/>
              </a:path>
              <a:path w="590550" h="190500">
                <a:moveTo>
                  <a:pt x="114300" y="76200"/>
                </a:moveTo>
                <a:lnTo>
                  <a:pt x="95250" y="76200"/>
                </a:lnTo>
                <a:lnTo>
                  <a:pt x="95250" y="114300"/>
                </a:lnTo>
                <a:lnTo>
                  <a:pt x="114300" y="114300"/>
                </a:lnTo>
                <a:lnTo>
                  <a:pt x="114300" y="76200"/>
                </a:lnTo>
                <a:close/>
              </a:path>
              <a:path w="590550" h="190500">
                <a:moveTo>
                  <a:pt x="133350" y="76200"/>
                </a:moveTo>
                <a:lnTo>
                  <a:pt x="114300" y="76200"/>
                </a:lnTo>
                <a:lnTo>
                  <a:pt x="114300" y="114300"/>
                </a:lnTo>
                <a:lnTo>
                  <a:pt x="133350" y="114300"/>
                </a:lnTo>
                <a:lnTo>
                  <a:pt x="133350" y="76200"/>
                </a:lnTo>
                <a:close/>
              </a:path>
              <a:path w="590550" h="190500">
                <a:moveTo>
                  <a:pt x="209550" y="76200"/>
                </a:moveTo>
                <a:lnTo>
                  <a:pt x="171450" y="76200"/>
                </a:lnTo>
                <a:lnTo>
                  <a:pt x="171450" y="114300"/>
                </a:lnTo>
                <a:lnTo>
                  <a:pt x="209550" y="114300"/>
                </a:lnTo>
                <a:lnTo>
                  <a:pt x="209550" y="76200"/>
                </a:lnTo>
                <a:close/>
              </a:path>
              <a:path w="590550" h="190500">
                <a:moveTo>
                  <a:pt x="285750" y="76200"/>
                </a:moveTo>
                <a:lnTo>
                  <a:pt x="247650" y="76200"/>
                </a:lnTo>
                <a:lnTo>
                  <a:pt x="247650" y="114300"/>
                </a:lnTo>
                <a:lnTo>
                  <a:pt x="285750" y="114300"/>
                </a:lnTo>
                <a:lnTo>
                  <a:pt x="285750" y="76200"/>
                </a:lnTo>
                <a:close/>
              </a:path>
              <a:path w="590550" h="190500">
                <a:moveTo>
                  <a:pt x="361950" y="76200"/>
                </a:moveTo>
                <a:lnTo>
                  <a:pt x="323850" y="76200"/>
                </a:lnTo>
                <a:lnTo>
                  <a:pt x="323850" y="114300"/>
                </a:lnTo>
                <a:lnTo>
                  <a:pt x="361950" y="114300"/>
                </a:lnTo>
                <a:lnTo>
                  <a:pt x="361950" y="76200"/>
                </a:lnTo>
                <a:close/>
              </a:path>
              <a:path w="590550" h="190500">
                <a:moveTo>
                  <a:pt x="438150" y="76200"/>
                </a:moveTo>
                <a:lnTo>
                  <a:pt x="400050" y="76200"/>
                </a:lnTo>
                <a:lnTo>
                  <a:pt x="400050" y="114300"/>
                </a:lnTo>
                <a:lnTo>
                  <a:pt x="438150" y="114300"/>
                </a:lnTo>
                <a:lnTo>
                  <a:pt x="438150" y="76200"/>
                </a:lnTo>
                <a:close/>
              </a:path>
              <a:path w="590550" h="190500">
                <a:moveTo>
                  <a:pt x="514350" y="76200"/>
                </a:moveTo>
                <a:lnTo>
                  <a:pt x="476250" y="76200"/>
                </a:lnTo>
                <a:lnTo>
                  <a:pt x="476250" y="114300"/>
                </a:lnTo>
                <a:lnTo>
                  <a:pt x="514350" y="114300"/>
                </a:lnTo>
                <a:lnTo>
                  <a:pt x="514350" y="76200"/>
                </a:lnTo>
                <a:close/>
              </a:path>
              <a:path w="590550" h="190500">
                <a:moveTo>
                  <a:pt x="590550" y="76200"/>
                </a:moveTo>
                <a:lnTo>
                  <a:pt x="552450" y="76200"/>
                </a:lnTo>
                <a:lnTo>
                  <a:pt x="552450" y="114300"/>
                </a:lnTo>
                <a:lnTo>
                  <a:pt x="590550" y="114300"/>
                </a:lnTo>
                <a:lnTo>
                  <a:pt x="590550" y="7620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214999" y="3237610"/>
            <a:ext cx="285750" cy="285750"/>
          </a:xfrm>
          <a:custGeom>
            <a:avLst/>
            <a:gdLst/>
            <a:ahLst/>
            <a:cxnLst/>
            <a:rect l="l" t="t" r="r" b="b"/>
            <a:pathLst>
              <a:path w="285750" h="285750">
                <a:moveTo>
                  <a:pt x="0" y="285750"/>
                </a:moveTo>
                <a:lnTo>
                  <a:pt x="285750" y="285750"/>
                </a:lnTo>
                <a:lnTo>
                  <a:pt x="285750" y="0"/>
                </a:lnTo>
                <a:lnTo>
                  <a:pt x="0" y="0"/>
                </a:lnTo>
                <a:lnTo>
                  <a:pt x="0" y="28575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500749" y="3142360"/>
            <a:ext cx="95250" cy="381000"/>
          </a:xfrm>
          <a:custGeom>
            <a:avLst/>
            <a:gdLst/>
            <a:ahLst/>
            <a:cxnLst/>
            <a:rect l="l" t="t" r="r" b="b"/>
            <a:pathLst>
              <a:path w="95250" h="381000">
                <a:moveTo>
                  <a:pt x="95250" y="0"/>
                </a:moveTo>
                <a:lnTo>
                  <a:pt x="0" y="95250"/>
                </a:lnTo>
                <a:lnTo>
                  <a:pt x="0" y="381000"/>
                </a:lnTo>
                <a:lnTo>
                  <a:pt x="95250" y="285750"/>
                </a:lnTo>
                <a:lnTo>
                  <a:pt x="95250" y="0"/>
                </a:lnTo>
                <a:close/>
              </a:path>
            </a:pathLst>
          </a:custGeom>
          <a:solidFill>
            <a:srgbClr val="9A403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214999" y="3142360"/>
            <a:ext cx="381000" cy="95250"/>
          </a:xfrm>
          <a:custGeom>
            <a:avLst/>
            <a:gdLst/>
            <a:ahLst/>
            <a:cxnLst/>
            <a:rect l="l" t="t" r="r" b="b"/>
            <a:pathLst>
              <a:path w="381000" h="95250">
                <a:moveTo>
                  <a:pt x="381000" y="0"/>
                </a:moveTo>
                <a:lnTo>
                  <a:pt x="95250" y="0"/>
                </a:lnTo>
                <a:lnTo>
                  <a:pt x="0" y="95250"/>
                </a:lnTo>
                <a:lnTo>
                  <a:pt x="285750" y="95250"/>
                </a:lnTo>
                <a:lnTo>
                  <a:pt x="381000" y="0"/>
                </a:lnTo>
                <a:close/>
              </a:path>
            </a:pathLst>
          </a:custGeom>
          <a:solidFill>
            <a:srgbClr val="CC716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214999" y="314236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0" y="95250"/>
                </a:moveTo>
                <a:lnTo>
                  <a:pt x="95250" y="0"/>
                </a:lnTo>
                <a:lnTo>
                  <a:pt x="381000" y="0"/>
                </a:lnTo>
                <a:lnTo>
                  <a:pt x="381000" y="285750"/>
                </a:lnTo>
                <a:lnTo>
                  <a:pt x="285750" y="381000"/>
                </a:lnTo>
                <a:lnTo>
                  <a:pt x="0" y="381000"/>
                </a:lnTo>
                <a:lnTo>
                  <a:pt x="0" y="95250"/>
                </a:lnTo>
                <a:close/>
              </a:path>
            </a:pathLst>
          </a:custGeom>
          <a:ln w="25400">
            <a:solidFill>
              <a:srgbClr val="8B383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214999" y="3142360"/>
            <a:ext cx="381000" cy="95250"/>
          </a:xfrm>
          <a:custGeom>
            <a:avLst/>
            <a:gdLst/>
            <a:ahLst/>
            <a:cxnLst/>
            <a:rect l="l" t="t" r="r" b="b"/>
            <a:pathLst>
              <a:path w="381000" h="95250">
                <a:moveTo>
                  <a:pt x="0" y="95250"/>
                </a:moveTo>
                <a:lnTo>
                  <a:pt x="285750" y="95250"/>
                </a:lnTo>
                <a:lnTo>
                  <a:pt x="381000" y="0"/>
                </a:lnTo>
              </a:path>
            </a:pathLst>
          </a:custGeom>
          <a:ln w="25400">
            <a:solidFill>
              <a:srgbClr val="8B383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500749" y="3237610"/>
            <a:ext cx="0" cy="285750"/>
          </a:xfrm>
          <a:custGeom>
            <a:avLst/>
            <a:gdLst/>
            <a:ahLst/>
            <a:cxnLst/>
            <a:rect l="l" t="t" r="r" b="b"/>
            <a:pathLst>
              <a:path h="285750">
                <a:moveTo>
                  <a:pt x="0" y="0"/>
                </a:moveTo>
                <a:lnTo>
                  <a:pt x="0" y="285750"/>
                </a:lnTo>
              </a:path>
            </a:pathLst>
          </a:custGeom>
          <a:ln w="25400">
            <a:solidFill>
              <a:srgbClr val="8B383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376799" y="3237610"/>
            <a:ext cx="285750" cy="285750"/>
          </a:xfrm>
          <a:custGeom>
            <a:avLst/>
            <a:gdLst/>
            <a:ahLst/>
            <a:cxnLst/>
            <a:rect l="l" t="t" r="r" b="b"/>
            <a:pathLst>
              <a:path w="285750" h="285750">
                <a:moveTo>
                  <a:pt x="0" y="285750"/>
                </a:moveTo>
                <a:lnTo>
                  <a:pt x="285750" y="285750"/>
                </a:lnTo>
                <a:lnTo>
                  <a:pt x="285750" y="0"/>
                </a:lnTo>
                <a:lnTo>
                  <a:pt x="0" y="0"/>
                </a:lnTo>
                <a:lnTo>
                  <a:pt x="0" y="28575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662549" y="3142360"/>
            <a:ext cx="95250" cy="381000"/>
          </a:xfrm>
          <a:custGeom>
            <a:avLst/>
            <a:gdLst/>
            <a:ahLst/>
            <a:cxnLst/>
            <a:rect l="l" t="t" r="r" b="b"/>
            <a:pathLst>
              <a:path w="95250" h="381000">
                <a:moveTo>
                  <a:pt x="95250" y="0"/>
                </a:moveTo>
                <a:lnTo>
                  <a:pt x="0" y="95250"/>
                </a:lnTo>
                <a:lnTo>
                  <a:pt x="0" y="381000"/>
                </a:lnTo>
                <a:lnTo>
                  <a:pt x="95250" y="285750"/>
                </a:lnTo>
                <a:lnTo>
                  <a:pt x="95250" y="0"/>
                </a:lnTo>
                <a:close/>
              </a:path>
            </a:pathLst>
          </a:custGeom>
          <a:solidFill>
            <a:srgbClr val="9A403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376799" y="3142360"/>
            <a:ext cx="381000" cy="95250"/>
          </a:xfrm>
          <a:custGeom>
            <a:avLst/>
            <a:gdLst/>
            <a:ahLst/>
            <a:cxnLst/>
            <a:rect l="l" t="t" r="r" b="b"/>
            <a:pathLst>
              <a:path w="381000" h="95250">
                <a:moveTo>
                  <a:pt x="381000" y="0"/>
                </a:moveTo>
                <a:lnTo>
                  <a:pt x="95250" y="0"/>
                </a:lnTo>
                <a:lnTo>
                  <a:pt x="0" y="95250"/>
                </a:lnTo>
                <a:lnTo>
                  <a:pt x="285750" y="95250"/>
                </a:lnTo>
                <a:lnTo>
                  <a:pt x="381000" y="0"/>
                </a:lnTo>
                <a:close/>
              </a:path>
            </a:pathLst>
          </a:custGeom>
          <a:solidFill>
            <a:srgbClr val="CC716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376799" y="314236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0" y="95250"/>
                </a:moveTo>
                <a:lnTo>
                  <a:pt x="95250" y="0"/>
                </a:lnTo>
                <a:lnTo>
                  <a:pt x="381000" y="0"/>
                </a:lnTo>
                <a:lnTo>
                  <a:pt x="381000" y="285750"/>
                </a:lnTo>
                <a:lnTo>
                  <a:pt x="285750" y="381000"/>
                </a:lnTo>
                <a:lnTo>
                  <a:pt x="0" y="381000"/>
                </a:lnTo>
                <a:lnTo>
                  <a:pt x="0" y="95250"/>
                </a:lnTo>
                <a:close/>
              </a:path>
            </a:pathLst>
          </a:custGeom>
          <a:ln w="25400">
            <a:solidFill>
              <a:srgbClr val="8B383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376799" y="3142360"/>
            <a:ext cx="381000" cy="95250"/>
          </a:xfrm>
          <a:custGeom>
            <a:avLst/>
            <a:gdLst/>
            <a:ahLst/>
            <a:cxnLst/>
            <a:rect l="l" t="t" r="r" b="b"/>
            <a:pathLst>
              <a:path w="381000" h="95250">
                <a:moveTo>
                  <a:pt x="0" y="95250"/>
                </a:moveTo>
                <a:lnTo>
                  <a:pt x="285750" y="95250"/>
                </a:lnTo>
                <a:lnTo>
                  <a:pt x="381000" y="0"/>
                </a:lnTo>
              </a:path>
            </a:pathLst>
          </a:custGeom>
          <a:ln w="25400">
            <a:solidFill>
              <a:srgbClr val="8B383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662549" y="3237610"/>
            <a:ext cx="0" cy="285750"/>
          </a:xfrm>
          <a:custGeom>
            <a:avLst/>
            <a:gdLst/>
            <a:ahLst/>
            <a:cxnLst/>
            <a:rect l="l" t="t" r="r" b="b"/>
            <a:pathLst>
              <a:path h="285750">
                <a:moveTo>
                  <a:pt x="0" y="0"/>
                </a:moveTo>
                <a:lnTo>
                  <a:pt x="0" y="285750"/>
                </a:lnTo>
              </a:path>
            </a:pathLst>
          </a:custGeom>
          <a:ln w="25400">
            <a:solidFill>
              <a:srgbClr val="8B383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614675" y="3218560"/>
            <a:ext cx="857123" cy="178308"/>
          </a:xfrm>
          <a:custGeom>
            <a:avLst/>
            <a:gdLst/>
            <a:ahLst/>
            <a:cxnLst/>
            <a:rect l="l" t="t" r="r" b="b"/>
            <a:pathLst>
              <a:path w="857123" h="178308">
                <a:moveTo>
                  <a:pt x="37846" y="11175"/>
                </a:moveTo>
                <a:lnTo>
                  <a:pt x="0" y="14350"/>
                </a:lnTo>
                <a:lnTo>
                  <a:pt x="482" y="20862"/>
                </a:lnTo>
                <a:lnTo>
                  <a:pt x="762" y="23368"/>
                </a:lnTo>
                <a:lnTo>
                  <a:pt x="19558" y="59817"/>
                </a:lnTo>
                <a:lnTo>
                  <a:pt x="53721" y="89027"/>
                </a:lnTo>
                <a:lnTo>
                  <a:pt x="88137" y="108585"/>
                </a:lnTo>
                <a:lnTo>
                  <a:pt x="129031" y="126111"/>
                </a:lnTo>
                <a:lnTo>
                  <a:pt x="175641" y="141859"/>
                </a:lnTo>
                <a:lnTo>
                  <a:pt x="244602" y="158750"/>
                </a:lnTo>
                <a:lnTo>
                  <a:pt x="319659" y="171069"/>
                </a:lnTo>
                <a:lnTo>
                  <a:pt x="358648" y="175006"/>
                </a:lnTo>
                <a:lnTo>
                  <a:pt x="398399" y="177546"/>
                </a:lnTo>
                <a:lnTo>
                  <a:pt x="438531" y="178308"/>
                </a:lnTo>
                <a:lnTo>
                  <a:pt x="478536" y="177419"/>
                </a:lnTo>
                <a:lnTo>
                  <a:pt x="518287" y="174625"/>
                </a:lnTo>
                <a:lnTo>
                  <a:pt x="557402" y="170180"/>
                </a:lnTo>
                <a:lnTo>
                  <a:pt x="595630" y="164337"/>
                </a:lnTo>
                <a:lnTo>
                  <a:pt x="668020" y="148209"/>
                </a:lnTo>
                <a:lnTo>
                  <a:pt x="694670" y="140335"/>
                </a:lnTo>
                <a:lnTo>
                  <a:pt x="437515" y="140335"/>
                </a:lnTo>
                <a:lnTo>
                  <a:pt x="399161" y="139446"/>
                </a:lnTo>
                <a:lnTo>
                  <a:pt x="361061" y="137033"/>
                </a:lnTo>
                <a:lnTo>
                  <a:pt x="286766" y="127889"/>
                </a:lnTo>
                <a:lnTo>
                  <a:pt x="217550" y="113665"/>
                </a:lnTo>
                <a:lnTo>
                  <a:pt x="170561" y="100330"/>
                </a:lnTo>
                <a:lnTo>
                  <a:pt x="128650" y="85090"/>
                </a:lnTo>
                <a:lnTo>
                  <a:pt x="93472" y="68453"/>
                </a:lnTo>
                <a:lnTo>
                  <a:pt x="58674" y="45212"/>
                </a:lnTo>
                <a:lnTo>
                  <a:pt x="39825" y="21590"/>
                </a:lnTo>
                <a:lnTo>
                  <a:pt x="38862" y="18923"/>
                </a:lnTo>
                <a:lnTo>
                  <a:pt x="39059" y="18923"/>
                </a:lnTo>
                <a:lnTo>
                  <a:pt x="38829" y="18034"/>
                </a:lnTo>
                <a:lnTo>
                  <a:pt x="38481" y="18034"/>
                </a:lnTo>
                <a:lnTo>
                  <a:pt x="37973" y="14732"/>
                </a:lnTo>
                <a:lnTo>
                  <a:pt x="38175" y="14732"/>
                </a:lnTo>
                <a:lnTo>
                  <a:pt x="37846" y="11175"/>
                </a:lnTo>
                <a:close/>
              </a:path>
              <a:path w="857123" h="178308">
                <a:moveTo>
                  <a:pt x="854853" y="57785"/>
                </a:moveTo>
                <a:lnTo>
                  <a:pt x="779399" y="57785"/>
                </a:lnTo>
                <a:lnTo>
                  <a:pt x="807338" y="83820"/>
                </a:lnTo>
                <a:lnTo>
                  <a:pt x="794538" y="97577"/>
                </a:lnTo>
                <a:lnTo>
                  <a:pt x="851281" y="148717"/>
                </a:lnTo>
                <a:lnTo>
                  <a:pt x="854853" y="57785"/>
                </a:lnTo>
                <a:close/>
              </a:path>
              <a:path w="857123" h="178308">
                <a:moveTo>
                  <a:pt x="765422" y="71336"/>
                </a:moveTo>
                <a:lnTo>
                  <a:pt x="719074" y="91948"/>
                </a:lnTo>
                <a:lnTo>
                  <a:pt x="657351" y="111633"/>
                </a:lnTo>
                <a:lnTo>
                  <a:pt x="588263" y="126873"/>
                </a:lnTo>
                <a:lnTo>
                  <a:pt x="514096" y="136779"/>
                </a:lnTo>
                <a:lnTo>
                  <a:pt x="475996" y="139319"/>
                </a:lnTo>
                <a:lnTo>
                  <a:pt x="437515" y="140335"/>
                </a:lnTo>
                <a:lnTo>
                  <a:pt x="694670" y="140335"/>
                </a:lnTo>
                <a:lnTo>
                  <a:pt x="733171" y="127254"/>
                </a:lnTo>
                <a:lnTo>
                  <a:pt x="776097" y="108712"/>
                </a:lnTo>
                <a:lnTo>
                  <a:pt x="794538" y="97577"/>
                </a:lnTo>
                <a:lnTo>
                  <a:pt x="766591" y="72390"/>
                </a:lnTo>
                <a:lnTo>
                  <a:pt x="765810" y="72390"/>
                </a:lnTo>
                <a:lnTo>
                  <a:pt x="766166" y="72006"/>
                </a:lnTo>
                <a:lnTo>
                  <a:pt x="765422" y="71336"/>
                </a:lnTo>
                <a:close/>
              </a:path>
              <a:path w="857123" h="178308">
                <a:moveTo>
                  <a:pt x="790847" y="68453"/>
                </a:moveTo>
                <a:lnTo>
                  <a:pt x="771017" y="68453"/>
                </a:lnTo>
                <a:lnTo>
                  <a:pt x="766234" y="72068"/>
                </a:lnTo>
                <a:lnTo>
                  <a:pt x="794538" y="97577"/>
                </a:lnTo>
                <a:lnTo>
                  <a:pt x="807338" y="83820"/>
                </a:lnTo>
                <a:lnTo>
                  <a:pt x="790847" y="68453"/>
                </a:lnTo>
                <a:close/>
              </a:path>
              <a:path w="857123" h="178308">
                <a:moveTo>
                  <a:pt x="766166" y="72006"/>
                </a:moveTo>
                <a:lnTo>
                  <a:pt x="765810" y="72390"/>
                </a:lnTo>
                <a:lnTo>
                  <a:pt x="766234" y="72068"/>
                </a:lnTo>
                <a:close/>
              </a:path>
              <a:path w="857123" h="178308">
                <a:moveTo>
                  <a:pt x="766234" y="72068"/>
                </a:moveTo>
                <a:lnTo>
                  <a:pt x="765810" y="72390"/>
                </a:lnTo>
                <a:lnTo>
                  <a:pt x="766591" y="72390"/>
                </a:lnTo>
                <a:lnTo>
                  <a:pt x="766234" y="72068"/>
                </a:lnTo>
                <a:close/>
              </a:path>
              <a:path w="857123" h="178308">
                <a:moveTo>
                  <a:pt x="771017" y="68453"/>
                </a:moveTo>
                <a:lnTo>
                  <a:pt x="768050" y="69982"/>
                </a:lnTo>
                <a:lnTo>
                  <a:pt x="766166" y="72006"/>
                </a:lnTo>
                <a:lnTo>
                  <a:pt x="771017" y="68453"/>
                </a:lnTo>
                <a:close/>
              </a:path>
              <a:path w="857123" h="178308">
                <a:moveTo>
                  <a:pt x="768050" y="69982"/>
                </a:moveTo>
                <a:lnTo>
                  <a:pt x="765422" y="71336"/>
                </a:lnTo>
                <a:lnTo>
                  <a:pt x="766166" y="72006"/>
                </a:lnTo>
                <a:lnTo>
                  <a:pt x="768050" y="69982"/>
                </a:lnTo>
                <a:close/>
              </a:path>
              <a:path w="857123" h="178308">
                <a:moveTo>
                  <a:pt x="857123" y="0"/>
                </a:moveTo>
                <a:lnTo>
                  <a:pt x="709802" y="21209"/>
                </a:lnTo>
                <a:lnTo>
                  <a:pt x="765422" y="71336"/>
                </a:lnTo>
                <a:lnTo>
                  <a:pt x="768050" y="69982"/>
                </a:lnTo>
                <a:lnTo>
                  <a:pt x="779399" y="57785"/>
                </a:lnTo>
                <a:lnTo>
                  <a:pt x="854853" y="57785"/>
                </a:lnTo>
                <a:lnTo>
                  <a:pt x="857123" y="0"/>
                </a:lnTo>
                <a:close/>
              </a:path>
              <a:path w="857123" h="178308">
                <a:moveTo>
                  <a:pt x="779399" y="57785"/>
                </a:moveTo>
                <a:lnTo>
                  <a:pt x="768050" y="69982"/>
                </a:lnTo>
                <a:lnTo>
                  <a:pt x="771017" y="68453"/>
                </a:lnTo>
                <a:lnTo>
                  <a:pt x="790847" y="68453"/>
                </a:lnTo>
                <a:lnTo>
                  <a:pt x="779399" y="57785"/>
                </a:lnTo>
                <a:close/>
              </a:path>
              <a:path w="857123" h="178308">
                <a:moveTo>
                  <a:pt x="38862" y="18923"/>
                </a:moveTo>
                <a:lnTo>
                  <a:pt x="39750" y="21590"/>
                </a:lnTo>
                <a:lnTo>
                  <a:pt x="39562" y="20862"/>
                </a:lnTo>
                <a:lnTo>
                  <a:pt x="38862" y="18923"/>
                </a:lnTo>
                <a:close/>
              </a:path>
              <a:path w="857123" h="178308">
                <a:moveTo>
                  <a:pt x="39562" y="20862"/>
                </a:moveTo>
                <a:lnTo>
                  <a:pt x="39750" y="21590"/>
                </a:lnTo>
                <a:lnTo>
                  <a:pt x="39562" y="20862"/>
                </a:lnTo>
                <a:close/>
              </a:path>
              <a:path w="857123" h="178308">
                <a:moveTo>
                  <a:pt x="39059" y="18923"/>
                </a:moveTo>
                <a:lnTo>
                  <a:pt x="38862" y="18923"/>
                </a:lnTo>
                <a:lnTo>
                  <a:pt x="39562" y="20862"/>
                </a:lnTo>
                <a:lnTo>
                  <a:pt x="39059" y="18923"/>
                </a:lnTo>
                <a:close/>
              </a:path>
              <a:path w="857123" h="178308">
                <a:moveTo>
                  <a:pt x="37973" y="14732"/>
                </a:moveTo>
                <a:lnTo>
                  <a:pt x="38481" y="18034"/>
                </a:lnTo>
                <a:lnTo>
                  <a:pt x="38287" y="15945"/>
                </a:lnTo>
                <a:lnTo>
                  <a:pt x="37973" y="14732"/>
                </a:lnTo>
                <a:close/>
              </a:path>
              <a:path w="857123" h="178308">
                <a:moveTo>
                  <a:pt x="38287" y="15945"/>
                </a:moveTo>
                <a:lnTo>
                  <a:pt x="38481" y="18034"/>
                </a:lnTo>
                <a:lnTo>
                  <a:pt x="38829" y="18034"/>
                </a:lnTo>
                <a:lnTo>
                  <a:pt x="38287" y="15945"/>
                </a:lnTo>
                <a:close/>
              </a:path>
              <a:path w="857123" h="178308">
                <a:moveTo>
                  <a:pt x="38175" y="14732"/>
                </a:moveTo>
                <a:lnTo>
                  <a:pt x="37973" y="14732"/>
                </a:lnTo>
                <a:lnTo>
                  <a:pt x="38287" y="15945"/>
                </a:lnTo>
                <a:lnTo>
                  <a:pt x="38175" y="14732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362200" y="3115309"/>
            <a:ext cx="350012" cy="350012"/>
          </a:xfrm>
          <a:custGeom>
            <a:avLst/>
            <a:gdLst/>
            <a:ahLst/>
            <a:cxnLst/>
            <a:rect l="l" t="t" r="r" b="b"/>
            <a:pathLst>
              <a:path w="350012" h="350012">
                <a:moveTo>
                  <a:pt x="73913" y="0"/>
                </a:moveTo>
                <a:lnTo>
                  <a:pt x="0" y="275971"/>
                </a:lnTo>
                <a:lnTo>
                  <a:pt x="275971" y="350012"/>
                </a:lnTo>
                <a:lnTo>
                  <a:pt x="350012" y="74041"/>
                </a:lnTo>
                <a:lnTo>
                  <a:pt x="73913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638171" y="3121914"/>
            <a:ext cx="190626" cy="343407"/>
          </a:xfrm>
          <a:custGeom>
            <a:avLst/>
            <a:gdLst/>
            <a:ahLst/>
            <a:cxnLst/>
            <a:rect l="l" t="t" r="r" b="b"/>
            <a:pathLst>
              <a:path w="190626" h="343407">
                <a:moveTo>
                  <a:pt x="190626" y="0"/>
                </a:moveTo>
                <a:lnTo>
                  <a:pt x="74040" y="67437"/>
                </a:lnTo>
                <a:lnTo>
                  <a:pt x="0" y="343407"/>
                </a:lnTo>
                <a:lnTo>
                  <a:pt x="116712" y="276097"/>
                </a:lnTo>
                <a:lnTo>
                  <a:pt x="190626" y="0"/>
                </a:lnTo>
                <a:close/>
              </a:path>
            </a:pathLst>
          </a:custGeom>
          <a:solidFill>
            <a:srgbClr val="9A403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436113" y="3048000"/>
            <a:ext cx="392684" cy="141350"/>
          </a:xfrm>
          <a:custGeom>
            <a:avLst/>
            <a:gdLst/>
            <a:ahLst/>
            <a:cxnLst/>
            <a:rect l="l" t="t" r="r" b="b"/>
            <a:pathLst>
              <a:path w="392684" h="141350">
                <a:moveTo>
                  <a:pt x="116712" y="0"/>
                </a:moveTo>
                <a:lnTo>
                  <a:pt x="0" y="67309"/>
                </a:lnTo>
                <a:lnTo>
                  <a:pt x="276098" y="141350"/>
                </a:lnTo>
                <a:lnTo>
                  <a:pt x="392684" y="73913"/>
                </a:lnTo>
                <a:lnTo>
                  <a:pt x="116712" y="0"/>
                </a:lnTo>
                <a:close/>
              </a:path>
            </a:pathLst>
          </a:custGeom>
          <a:solidFill>
            <a:srgbClr val="CC716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362200" y="3048000"/>
            <a:ext cx="466598" cy="417321"/>
          </a:xfrm>
          <a:custGeom>
            <a:avLst/>
            <a:gdLst/>
            <a:ahLst/>
            <a:cxnLst/>
            <a:rect l="l" t="t" r="r" b="b"/>
            <a:pathLst>
              <a:path w="466598" h="417322">
                <a:moveTo>
                  <a:pt x="73913" y="67309"/>
                </a:moveTo>
                <a:lnTo>
                  <a:pt x="190626" y="0"/>
                </a:lnTo>
                <a:lnTo>
                  <a:pt x="466598" y="73913"/>
                </a:lnTo>
                <a:lnTo>
                  <a:pt x="392684" y="350011"/>
                </a:lnTo>
                <a:lnTo>
                  <a:pt x="275971" y="417321"/>
                </a:lnTo>
                <a:lnTo>
                  <a:pt x="0" y="343280"/>
                </a:lnTo>
                <a:lnTo>
                  <a:pt x="73913" y="67309"/>
                </a:lnTo>
                <a:close/>
              </a:path>
            </a:pathLst>
          </a:custGeom>
          <a:ln w="25400">
            <a:solidFill>
              <a:srgbClr val="8B383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436113" y="3115309"/>
            <a:ext cx="392684" cy="74041"/>
          </a:xfrm>
          <a:custGeom>
            <a:avLst/>
            <a:gdLst/>
            <a:ahLst/>
            <a:cxnLst/>
            <a:rect l="l" t="t" r="r" b="b"/>
            <a:pathLst>
              <a:path w="392684" h="74041">
                <a:moveTo>
                  <a:pt x="0" y="0"/>
                </a:moveTo>
                <a:lnTo>
                  <a:pt x="276098" y="74041"/>
                </a:lnTo>
                <a:lnTo>
                  <a:pt x="392684" y="6604"/>
                </a:lnTo>
              </a:path>
            </a:pathLst>
          </a:custGeom>
          <a:ln w="25400">
            <a:solidFill>
              <a:srgbClr val="8B383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638171" y="3189351"/>
            <a:ext cx="74040" cy="275970"/>
          </a:xfrm>
          <a:custGeom>
            <a:avLst/>
            <a:gdLst/>
            <a:ahLst/>
            <a:cxnLst/>
            <a:rect l="l" t="t" r="r" b="b"/>
            <a:pathLst>
              <a:path w="74040" h="275971">
                <a:moveTo>
                  <a:pt x="74040" y="0"/>
                </a:moveTo>
                <a:lnTo>
                  <a:pt x="0" y="275970"/>
                </a:lnTo>
              </a:path>
            </a:pathLst>
          </a:custGeom>
          <a:ln w="25400">
            <a:solidFill>
              <a:srgbClr val="8B383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743200" y="4605782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0" y="381000"/>
                </a:moveTo>
                <a:lnTo>
                  <a:pt x="381000" y="381000"/>
                </a:lnTo>
                <a:lnTo>
                  <a:pt x="3810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743200" y="4605782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0" y="381000"/>
                </a:moveTo>
                <a:lnTo>
                  <a:pt x="381000" y="381000"/>
                </a:lnTo>
                <a:lnTo>
                  <a:pt x="3810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ln w="25400">
            <a:solidFill>
              <a:srgbClr val="8B383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200400" y="4605782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0" y="381000"/>
                </a:moveTo>
                <a:lnTo>
                  <a:pt x="381000" y="381000"/>
                </a:lnTo>
                <a:lnTo>
                  <a:pt x="3810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200400" y="4605782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0" y="381000"/>
                </a:moveTo>
                <a:lnTo>
                  <a:pt x="381000" y="381000"/>
                </a:lnTo>
                <a:lnTo>
                  <a:pt x="3810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ln w="25400">
            <a:solidFill>
              <a:srgbClr val="8B383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657600" y="4605782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0" y="381000"/>
                </a:moveTo>
                <a:lnTo>
                  <a:pt x="381000" y="381000"/>
                </a:lnTo>
                <a:lnTo>
                  <a:pt x="3810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657600" y="4605782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0" y="381000"/>
                </a:moveTo>
                <a:lnTo>
                  <a:pt x="381000" y="381000"/>
                </a:lnTo>
                <a:lnTo>
                  <a:pt x="3810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ln w="25400">
            <a:solidFill>
              <a:srgbClr val="8B383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2832861" y="4649217"/>
            <a:ext cx="1120140" cy="2851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469265" algn="l"/>
                <a:tab pos="927100" algn="l"/>
              </a:tabLst>
            </a:pPr>
            <a:r>
              <a:rPr sz="1800" dirty="0" smtClean="0">
                <a:solidFill>
                  <a:srgbClr val="FFFFFF"/>
                </a:solidFill>
                <a:latin typeface="Wingdings"/>
                <a:cs typeface="Wingdings"/>
              </a:rPr>
              <a:t></a:t>
            </a:r>
            <a:r>
              <a:rPr sz="18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1800" dirty="0" smtClean="0">
                <a:solidFill>
                  <a:srgbClr val="FFFFFF"/>
                </a:solidFill>
                <a:latin typeface="Wingdings"/>
                <a:cs typeface="Wingdings"/>
              </a:rPr>
              <a:t></a:t>
            </a:r>
            <a:r>
              <a:rPr sz="18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1800" dirty="0" smtClean="0">
                <a:solidFill>
                  <a:srgbClr val="FFFFFF"/>
                </a:solidFill>
                <a:latin typeface="Wingdings"/>
                <a:cs typeface="Wingdings"/>
              </a:rPr>
              <a:t></a:t>
            </a:r>
            <a:endParaRPr sz="1800">
              <a:latin typeface="Wingdings"/>
              <a:cs typeface="Wingdings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4876800" y="4610228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0" y="381000"/>
                </a:moveTo>
                <a:lnTo>
                  <a:pt x="381000" y="381000"/>
                </a:lnTo>
                <a:lnTo>
                  <a:pt x="3810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876800" y="4610228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0" y="381000"/>
                </a:moveTo>
                <a:lnTo>
                  <a:pt x="381000" y="381000"/>
                </a:lnTo>
                <a:lnTo>
                  <a:pt x="3810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ln w="25400">
            <a:solidFill>
              <a:srgbClr val="8B383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334000" y="4610228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0" y="381000"/>
                </a:moveTo>
                <a:lnTo>
                  <a:pt x="381000" y="381000"/>
                </a:lnTo>
                <a:lnTo>
                  <a:pt x="3810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334000" y="4610228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0" y="381000"/>
                </a:moveTo>
                <a:lnTo>
                  <a:pt x="381000" y="381000"/>
                </a:lnTo>
                <a:lnTo>
                  <a:pt x="3810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ln w="25400">
            <a:solidFill>
              <a:srgbClr val="8B383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791200" y="4610228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0" y="381000"/>
                </a:moveTo>
                <a:lnTo>
                  <a:pt x="381000" y="381000"/>
                </a:lnTo>
                <a:lnTo>
                  <a:pt x="3810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791200" y="4610228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0" y="381000"/>
                </a:moveTo>
                <a:lnTo>
                  <a:pt x="381000" y="381000"/>
                </a:lnTo>
                <a:lnTo>
                  <a:pt x="3810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ln w="25400">
            <a:solidFill>
              <a:srgbClr val="8B383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 txBox="1"/>
          <p:nvPr/>
        </p:nvSpPr>
        <p:spPr>
          <a:xfrm>
            <a:off x="4095369" y="4635500"/>
            <a:ext cx="2376805" cy="3937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2146935" algn="l"/>
              </a:tabLst>
            </a:pPr>
            <a:r>
              <a:rPr sz="3600" b="1" baseline="1157" dirty="0" smtClean="0">
                <a:solidFill>
                  <a:srgbClr val="C0504D"/>
                </a:solidFill>
                <a:latin typeface="Calibri"/>
                <a:cs typeface="Calibri"/>
              </a:rPr>
              <a:t>…	</a:t>
            </a:r>
            <a:r>
              <a:rPr sz="2400" b="1" dirty="0" smtClean="0">
                <a:solidFill>
                  <a:srgbClr val="C0504D"/>
                </a:solidFill>
                <a:latin typeface="Calibri"/>
                <a:cs typeface="Calibri"/>
              </a:rPr>
              <a:t>…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4997577" y="4650741"/>
            <a:ext cx="1056640" cy="2990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469265" algn="l"/>
                <a:tab pos="927100" algn="l"/>
              </a:tabLst>
            </a:pPr>
            <a:r>
              <a:rPr sz="1800" dirty="0" smtClean="0">
                <a:solidFill>
                  <a:srgbClr val="FFFFFF"/>
                </a:solidFill>
                <a:latin typeface="Calibri"/>
                <a:cs typeface="Calibri"/>
              </a:rPr>
              <a:t>1	2	3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545591" y="5364479"/>
            <a:ext cx="8129016" cy="96926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09600" y="5410200"/>
            <a:ext cx="8001000" cy="838200"/>
          </a:xfrm>
          <a:custGeom>
            <a:avLst/>
            <a:gdLst/>
            <a:ahLst/>
            <a:cxnLst/>
            <a:rect l="l" t="t" r="r" b="b"/>
            <a:pathLst>
              <a:path w="8001000" h="838200">
                <a:moveTo>
                  <a:pt x="7861300" y="0"/>
                </a:moveTo>
                <a:lnTo>
                  <a:pt x="139700" y="0"/>
                </a:lnTo>
                <a:lnTo>
                  <a:pt x="131480" y="237"/>
                </a:lnTo>
                <a:lnTo>
                  <a:pt x="89649" y="9226"/>
                </a:lnTo>
                <a:lnTo>
                  <a:pt x="53522" y="29721"/>
                </a:lnTo>
                <a:lnTo>
                  <a:pt x="25163" y="59669"/>
                </a:lnTo>
                <a:lnTo>
                  <a:pt x="6634" y="97013"/>
                </a:lnTo>
                <a:lnTo>
                  <a:pt x="0" y="139700"/>
                </a:lnTo>
                <a:lnTo>
                  <a:pt x="0" y="698500"/>
                </a:lnTo>
                <a:lnTo>
                  <a:pt x="9233" y="748550"/>
                </a:lnTo>
                <a:lnTo>
                  <a:pt x="29741" y="784677"/>
                </a:lnTo>
                <a:lnTo>
                  <a:pt x="59696" y="813036"/>
                </a:lnTo>
                <a:lnTo>
                  <a:pt x="97037" y="831565"/>
                </a:lnTo>
                <a:lnTo>
                  <a:pt x="139700" y="838200"/>
                </a:lnTo>
                <a:lnTo>
                  <a:pt x="7861300" y="838200"/>
                </a:lnTo>
                <a:lnTo>
                  <a:pt x="7911325" y="828966"/>
                </a:lnTo>
                <a:lnTo>
                  <a:pt x="7947450" y="808458"/>
                </a:lnTo>
                <a:lnTo>
                  <a:pt x="7975819" y="778503"/>
                </a:lnTo>
                <a:lnTo>
                  <a:pt x="7994359" y="741162"/>
                </a:lnTo>
                <a:lnTo>
                  <a:pt x="8001000" y="698500"/>
                </a:lnTo>
                <a:lnTo>
                  <a:pt x="8001000" y="139700"/>
                </a:lnTo>
                <a:lnTo>
                  <a:pt x="7991758" y="89623"/>
                </a:lnTo>
                <a:lnTo>
                  <a:pt x="7971239" y="53495"/>
                </a:lnTo>
                <a:lnTo>
                  <a:pt x="7941275" y="25145"/>
                </a:lnTo>
                <a:lnTo>
                  <a:pt x="7903938" y="6628"/>
                </a:lnTo>
                <a:lnTo>
                  <a:pt x="7861300" y="0"/>
                </a:lnTo>
                <a:close/>
              </a:path>
            </a:pathLst>
          </a:custGeom>
          <a:solidFill>
            <a:srgbClr val="F7954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09600" y="5410200"/>
            <a:ext cx="8001000" cy="838200"/>
          </a:xfrm>
          <a:custGeom>
            <a:avLst/>
            <a:gdLst/>
            <a:ahLst/>
            <a:cxnLst/>
            <a:rect l="l" t="t" r="r" b="b"/>
            <a:pathLst>
              <a:path w="8001000" h="838200">
                <a:moveTo>
                  <a:pt x="0" y="139700"/>
                </a:moveTo>
                <a:lnTo>
                  <a:pt x="6634" y="97013"/>
                </a:lnTo>
                <a:lnTo>
                  <a:pt x="25163" y="59669"/>
                </a:lnTo>
                <a:lnTo>
                  <a:pt x="53522" y="29721"/>
                </a:lnTo>
                <a:lnTo>
                  <a:pt x="89649" y="9226"/>
                </a:lnTo>
                <a:lnTo>
                  <a:pt x="131480" y="237"/>
                </a:lnTo>
                <a:lnTo>
                  <a:pt x="139700" y="0"/>
                </a:lnTo>
                <a:lnTo>
                  <a:pt x="7861300" y="0"/>
                </a:lnTo>
                <a:lnTo>
                  <a:pt x="7875974" y="761"/>
                </a:lnTo>
                <a:lnTo>
                  <a:pt x="7890212" y="2996"/>
                </a:lnTo>
                <a:lnTo>
                  <a:pt x="7929546" y="17779"/>
                </a:lnTo>
                <a:lnTo>
                  <a:pt x="7962198" y="43079"/>
                </a:lnTo>
                <a:lnTo>
                  <a:pt x="7986095" y="76843"/>
                </a:lnTo>
                <a:lnTo>
                  <a:pt x="7999168" y="117014"/>
                </a:lnTo>
                <a:lnTo>
                  <a:pt x="8001000" y="139700"/>
                </a:lnTo>
                <a:lnTo>
                  <a:pt x="8001000" y="698500"/>
                </a:lnTo>
                <a:lnTo>
                  <a:pt x="8000236" y="713184"/>
                </a:lnTo>
                <a:lnTo>
                  <a:pt x="7997997" y="727431"/>
                </a:lnTo>
                <a:lnTo>
                  <a:pt x="7983193" y="766775"/>
                </a:lnTo>
                <a:lnTo>
                  <a:pt x="7957871" y="799421"/>
                </a:lnTo>
                <a:lnTo>
                  <a:pt x="7924101" y="823307"/>
                </a:lnTo>
                <a:lnTo>
                  <a:pt x="7883954" y="836369"/>
                </a:lnTo>
                <a:lnTo>
                  <a:pt x="7861300" y="838200"/>
                </a:lnTo>
                <a:lnTo>
                  <a:pt x="139700" y="838200"/>
                </a:lnTo>
                <a:lnTo>
                  <a:pt x="125015" y="837437"/>
                </a:lnTo>
                <a:lnTo>
                  <a:pt x="110768" y="835200"/>
                </a:lnTo>
                <a:lnTo>
                  <a:pt x="71424" y="820407"/>
                </a:lnTo>
                <a:lnTo>
                  <a:pt x="38778" y="795095"/>
                </a:lnTo>
                <a:lnTo>
                  <a:pt x="14892" y="761328"/>
                </a:lnTo>
                <a:lnTo>
                  <a:pt x="1830" y="721169"/>
                </a:lnTo>
                <a:lnTo>
                  <a:pt x="0" y="698500"/>
                </a:lnTo>
                <a:lnTo>
                  <a:pt x="0" y="139700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 txBox="1"/>
          <p:nvPr/>
        </p:nvSpPr>
        <p:spPr>
          <a:xfrm>
            <a:off x="2391282" y="5595315"/>
            <a:ext cx="4441190" cy="45783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800" spc="5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lso</a:t>
            </a:r>
            <a:r>
              <a:rPr sz="2800" spc="-4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ap</a:t>
            </a:r>
            <a:r>
              <a:rPr sz="2800" spc="-20" dirty="0" smtClean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lies</a:t>
            </a:r>
            <a:r>
              <a:rPr sz="2800" spc="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35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800" spc="-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5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800" spc="-15" dirty="0" smtClean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er</a:t>
            </a:r>
            <a:r>
              <a:rPr sz="2800" spc="-1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sc</a:t>
            </a:r>
            <a:r>
              <a:rPr sz="2800" spc="-1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nari</a:t>
            </a:r>
            <a:r>
              <a:rPr sz="2800" spc="5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800" spc="0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0" name="object 6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01600">
              <a:lnSpc>
                <a:spcPct val="100000"/>
              </a:lnSpc>
            </a:pPr>
            <a:r>
              <a:rPr sz="1200" spc="-10" dirty="0" smtClean="0">
                <a:solidFill>
                  <a:srgbClr val="888888"/>
                </a:solidFill>
                <a:latin typeface="Calibri"/>
                <a:cs typeface="Calibri"/>
              </a:rPr>
              <a:t>7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910</TotalTime>
  <Words>1202</Words>
  <Application>Microsoft Office PowerPoint</Application>
  <PresentationFormat>화면 슬라이드 쇼(4:3)</PresentationFormat>
  <Paragraphs>507</Paragraphs>
  <Slides>34</Slides>
  <Notes>20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34</vt:i4>
      </vt:variant>
    </vt:vector>
  </HeadingPairs>
  <TitlesOfParts>
    <vt:vector size="41" baseType="lpstr">
      <vt:lpstr>맑은 고딕</vt:lpstr>
      <vt:lpstr>Arial</vt:lpstr>
      <vt:lpstr>Calibri</vt:lpstr>
      <vt:lpstr>Lucida Console</vt:lpstr>
      <vt:lpstr>Times New Roman</vt:lpstr>
      <vt:lpstr>Wingdings</vt:lpstr>
      <vt:lpstr>Office Theme</vt:lpstr>
      <vt:lpstr>PowerPoint 프레젠테이션</vt:lpstr>
      <vt:lpstr>Network functions (NFs)</vt:lpstr>
      <vt:lpstr>NF trends</vt:lpstr>
      <vt:lpstr>Example: elastic NF scaling</vt:lpstr>
      <vt:lpstr>Problem: NFV+SDN is insufficient</vt:lpstr>
      <vt:lpstr>Why NFV + SDN falls short</vt:lpstr>
      <vt:lpstr>Why NFV + SDN falls short</vt:lpstr>
      <vt:lpstr>Why NFV + SDN falls short</vt:lpstr>
      <vt:lpstr>PowerPoint 프레젠테이션</vt:lpstr>
      <vt:lpstr>Outline</vt:lpstr>
      <vt:lpstr>OpenNF overview</vt:lpstr>
      <vt:lpstr>Challenges</vt:lpstr>
      <vt:lpstr>NF state taxonomy</vt:lpstr>
      <vt:lpstr>NF API: export/import state</vt:lpstr>
      <vt:lpstr>Control operations: move</vt:lpstr>
      <vt:lpstr>Lost updates during move</vt:lpstr>
      <vt:lpstr>PowerPoint 프레젠테이션</vt:lpstr>
      <vt:lpstr>Use events for loss-free move</vt:lpstr>
      <vt:lpstr>Use events for loss-free move</vt:lpstr>
      <vt:lpstr>Use events for loss-free move</vt:lpstr>
      <vt:lpstr>Use events for loss-free move</vt:lpstr>
      <vt:lpstr>Use events for loss-free move</vt:lpstr>
      <vt:lpstr>Use events for loss-free move</vt:lpstr>
      <vt:lpstr>Use events for loss-free move</vt:lpstr>
      <vt:lpstr>Use events for loss-free move</vt:lpstr>
      <vt:lpstr>Re-ordering of packets</vt:lpstr>
      <vt:lpstr>OpenNF: SLAs + cost + accuracy</vt:lpstr>
      <vt:lpstr>Implementation</vt:lpstr>
      <vt:lpstr>Overall benefits for elastic scaling</vt:lpstr>
      <vt:lpstr>Evaluation: state export/import</vt:lpstr>
      <vt:lpstr>Evaluation: operations</vt:lpstr>
      <vt:lpstr>Conclusion</vt:lpstr>
      <vt:lpstr>Discussion</vt:lpstr>
      <vt:lpstr>Discussion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Aaron Gember</dc:creator>
  <cp:lastModifiedBy>KyoungSoo Park</cp:lastModifiedBy>
  <cp:revision>213</cp:revision>
  <dcterms:created xsi:type="dcterms:W3CDTF">2014-11-08T13:08:11Z</dcterms:created>
  <dcterms:modified xsi:type="dcterms:W3CDTF">2014-11-17T10:31:06Z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2014-08-22T00:00:00Z</vt:filetime>
  </property>
  <property fmtid="{D5CDD505-2E9C-101B-9397-08002B2CF9AE}" pid="3" name="LastSaved">
    <vt:filetime>2014-11-08T00:00:00Z</vt:filetime>
  </property>
</Properties>
</file>