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1" r:id="rId3"/>
    <p:sldId id="314" r:id="rId4"/>
    <p:sldId id="317" r:id="rId5"/>
    <p:sldId id="318" r:id="rId6"/>
    <p:sldId id="315" r:id="rId7"/>
    <p:sldId id="316" r:id="rId8"/>
    <p:sldId id="31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1" autoAdjust="0"/>
    <p:restoredTop sz="90318" autoAdjust="0"/>
  </p:normalViewPr>
  <p:slideViewPr>
    <p:cSldViewPr snapToGrid="0" snapToObjects="1">
      <p:cViewPr varScale="1">
        <p:scale>
          <a:sx n="90" d="100"/>
          <a:sy n="90" d="100"/>
        </p:scale>
        <p:origin x="7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-28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914F5-BDF5-7246-A84B-A66E8B9D8ACD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776E9-A9CD-4043-959E-659F562B1D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46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06765-E16F-FA43-BF9C-D124BAA34082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9D75A-08D5-2F4E-8CF6-F3F8A53972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8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9D75A-08D5-2F4E-8CF6-F3F8A53972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71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9D75A-08D5-2F4E-8CF6-F3F8A53972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87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681A-B720-4846-BCB9-0D972C021DA6}" type="datetime1">
              <a:rPr lang="en-US" altLang="ko-KR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8AE1-622D-4876-B890-C9BE15412D88}" type="datetime1">
              <a:rPr lang="en-US" altLang="ko-KR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3A03-7F23-41E2-BD50-A9BF2EB54EE5}" type="datetime1">
              <a:rPr lang="en-US" altLang="ko-KR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EA15-3D1B-4DA7-8110-0DB342089525}" type="datetime1">
              <a:rPr lang="en-US" altLang="ko-KR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4A7A-F173-49AF-A360-65782ACAFF66}" type="datetime1">
              <a:rPr lang="en-US" altLang="ko-KR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AB3A-5DA0-4B2D-881E-EF739F28ECA5}" type="datetime1">
              <a:rPr lang="en-US" altLang="ko-KR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2793-6FBE-4D03-9946-64FDB853DBFC}" type="datetime1">
              <a:rPr lang="en-US" altLang="ko-KR" smtClean="0"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094D-FB5E-4A39-8A86-220331BA355F}" type="datetime1">
              <a:rPr lang="en-US" altLang="ko-KR" smtClean="0"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4A23-5341-4FB2-B434-10908377518D}" type="datetime1">
              <a:rPr lang="en-US" altLang="ko-KR" smtClean="0"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4DD3-E48A-4AB9-A20A-C857EA6280A1}" type="datetime1">
              <a:rPr lang="en-US" altLang="ko-KR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CBC2-4243-47BE-B4A1-F7DD40B20AA9}" type="datetime1">
              <a:rPr lang="en-US" altLang="ko-KR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A13A0-58F0-4402-8B66-4BDB339FECF7}" type="datetime1">
              <a:rPr lang="en-US" altLang="ko-KR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212248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EE807: Software-defined </a:t>
            </a:r>
            <a:br>
              <a:rPr lang="en-US" sz="4000" dirty="0" smtClean="0"/>
            </a:br>
            <a:r>
              <a:rPr lang="en-US" sz="4000" dirty="0" smtClean="0"/>
              <a:t>Networked Computing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0025" y="4214973"/>
            <a:ext cx="6400800" cy="1752600"/>
          </a:xfrm>
        </p:spPr>
        <p:txBody>
          <a:bodyPr/>
          <a:lstStyle/>
          <a:p>
            <a:r>
              <a:rPr lang="en-US" dirty="0" err="1" smtClean="0"/>
              <a:t>KyoungSoo</a:t>
            </a:r>
            <a:r>
              <a:rPr lang="en-US" dirty="0" smtClean="0"/>
              <a:t> Park</a:t>
            </a:r>
          </a:p>
          <a:p>
            <a:r>
              <a:rPr lang="en-US" dirty="0" smtClean="0"/>
              <a:t>Department of Electrical Engineering</a:t>
            </a:r>
          </a:p>
          <a:p>
            <a:r>
              <a:rPr lang="en-US" dirty="0" smtClean="0"/>
              <a:t>KAIST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Scheduling </a:t>
            </a:r>
            <a:r>
              <a:rPr lang="en-US" dirty="0" smtClean="0"/>
              <a:t>Is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237" y="1600200"/>
            <a:ext cx="893135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Everyone is scheduled to lead a class at least once</a:t>
            </a:r>
          </a:p>
          <a:p>
            <a:r>
              <a:rPr lang="en-US" dirty="0" err="1" smtClean="0"/>
              <a:t>Deawoo</a:t>
            </a:r>
            <a:r>
              <a:rPr lang="en-US" dirty="0" smtClean="0"/>
              <a:t> Kim dropped out</a:t>
            </a:r>
          </a:p>
          <a:p>
            <a:pPr lvl="1"/>
            <a:r>
              <a:rPr lang="en-US" dirty="0" smtClean="0"/>
              <a:t>KyoungSoo fills in his place</a:t>
            </a:r>
            <a:endParaRPr lang="en-US" dirty="0" smtClean="0"/>
          </a:p>
          <a:p>
            <a:r>
              <a:rPr lang="en-US" dirty="0" smtClean="0"/>
              <a:t>Still, 6 slots are missing</a:t>
            </a:r>
          </a:p>
          <a:p>
            <a:pPr lvl="1"/>
            <a:r>
              <a:rPr lang="en-US" dirty="0" smtClean="0"/>
              <a:t>Please volunteer one more time</a:t>
            </a:r>
          </a:p>
          <a:p>
            <a:pPr lvl="1"/>
            <a:r>
              <a:rPr lang="en-US" dirty="0" smtClean="0"/>
              <a:t>5% extra credit (10%: discussion leading)</a:t>
            </a:r>
            <a:endParaRPr lang="en-US" dirty="0" smtClean="0"/>
          </a:p>
          <a:p>
            <a:pPr lvl="1"/>
            <a:r>
              <a:rPr lang="en-US" dirty="0" smtClean="0"/>
              <a:t>You can reuse original talk slides for the second talk</a:t>
            </a:r>
          </a:p>
          <a:p>
            <a:pPr lvl="1"/>
            <a:r>
              <a:rPr lang="en-US" dirty="0" smtClean="0"/>
              <a:t>Email me with your selection</a:t>
            </a:r>
            <a:endParaRPr 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7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Final Project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2-page proposal summary</a:t>
            </a:r>
          </a:p>
          <a:p>
            <a:pPr lvl="1"/>
            <a:r>
              <a:rPr lang="en-US" altLang="ko-KR" dirty="0" smtClean="0"/>
              <a:t>In the format of </a:t>
            </a:r>
            <a:r>
              <a:rPr lang="en-US" altLang="ko-KR" dirty="0" err="1" smtClean="0"/>
              <a:t>Sigcomm</a:t>
            </a:r>
            <a:r>
              <a:rPr lang="en-US" altLang="ko-KR" dirty="0" smtClean="0"/>
              <a:t> poster</a:t>
            </a:r>
          </a:p>
          <a:p>
            <a:pPr lvl="1"/>
            <a:r>
              <a:rPr lang="en-US" altLang="ko-KR" dirty="0" smtClean="0"/>
              <a:t>Follow the ACM paper format (10pt)</a:t>
            </a:r>
          </a:p>
          <a:p>
            <a:pPr lvl="1"/>
            <a:r>
              <a:rPr lang="en-US" altLang="ko-KR" dirty="0" smtClean="0"/>
              <a:t>Title, authors, abstract, intro,…, references </a:t>
            </a:r>
          </a:p>
          <a:p>
            <a:r>
              <a:rPr lang="en-US" altLang="ko-KR" dirty="0" smtClean="0"/>
              <a:t>On 10/15, </a:t>
            </a:r>
            <a:r>
              <a:rPr lang="en-US" altLang="ko-KR" dirty="0"/>
              <a:t>10-minute proposal pitch per team</a:t>
            </a:r>
          </a:p>
          <a:p>
            <a:pPr lvl="1"/>
            <a:r>
              <a:rPr lang="en-US" altLang="ko-KR" dirty="0"/>
              <a:t>3-5 minutes of Q &amp; A</a:t>
            </a:r>
          </a:p>
          <a:p>
            <a:r>
              <a:rPr lang="en-US" altLang="ko-KR" dirty="0" smtClean="0"/>
              <a:t>2-page proposal due </a:t>
            </a:r>
            <a:r>
              <a:rPr lang="en-US" altLang="ko-KR" dirty="0" smtClean="0"/>
              <a:t>9:00pm on 10/18</a:t>
            </a:r>
          </a:p>
          <a:p>
            <a:r>
              <a:rPr lang="en-US" altLang="ko-KR" dirty="0" smtClean="0"/>
              <a:t>Meet me before your proposal</a:t>
            </a:r>
          </a:p>
          <a:p>
            <a:pPr lvl="1"/>
            <a:r>
              <a:rPr lang="en-US" altLang="ko-KR" dirty="0"/>
              <a:t>http://www.ndsl.kaist.edu/~kyoungsoo/calendar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9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Good Projects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Good motivation</a:t>
            </a:r>
          </a:p>
          <a:p>
            <a:pPr lvl="1"/>
            <a:r>
              <a:rPr lang="en-US" altLang="ko-KR" dirty="0" smtClean="0"/>
              <a:t>Why do we do this?</a:t>
            </a:r>
          </a:p>
          <a:p>
            <a:r>
              <a:rPr lang="en-US" altLang="ko-KR" dirty="0" smtClean="0"/>
              <a:t>Non-trivial problem</a:t>
            </a:r>
          </a:p>
          <a:p>
            <a:pPr lvl="1"/>
            <a:r>
              <a:rPr lang="en-US" altLang="ko-KR" dirty="0" smtClean="0"/>
              <a:t>Non-trivial, but simple solution</a:t>
            </a:r>
          </a:p>
          <a:p>
            <a:r>
              <a:rPr lang="en-US" altLang="ko-KR" dirty="0" smtClean="0"/>
              <a:t>New problem (or new solution)</a:t>
            </a:r>
          </a:p>
          <a:p>
            <a:pPr lvl="1"/>
            <a:r>
              <a:rPr lang="en-US" altLang="ko-KR" dirty="0"/>
              <a:t>Don’t repeat the same </a:t>
            </a:r>
            <a:r>
              <a:rPr lang="en-US" altLang="ko-KR" dirty="0" smtClean="0"/>
              <a:t>solution</a:t>
            </a:r>
          </a:p>
          <a:p>
            <a:r>
              <a:rPr lang="en-US" altLang="ko-KR" dirty="0" smtClean="0"/>
              <a:t>Better if the space is more general</a:t>
            </a:r>
          </a:p>
          <a:p>
            <a:pPr lvl="1"/>
            <a:r>
              <a:rPr lang="en-US" altLang="ko-KR" dirty="0" smtClean="0"/>
              <a:t>More general, more impact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1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More Practical Points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32498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Pick a topic around SDN/NFV/networked systems</a:t>
            </a:r>
          </a:p>
          <a:p>
            <a:r>
              <a:rPr lang="en-US" altLang="ko-KR" dirty="0" smtClean="0"/>
              <a:t>Do a literature review on the topic</a:t>
            </a:r>
          </a:p>
          <a:p>
            <a:pPr lvl="1"/>
            <a:r>
              <a:rPr lang="en-US" altLang="ko-KR" dirty="0" smtClean="0"/>
              <a:t>Read related works</a:t>
            </a:r>
          </a:p>
          <a:p>
            <a:r>
              <a:rPr lang="en-US" altLang="ko-KR" dirty="0" smtClean="0"/>
              <a:t>Peek an existing system</a:t>
            </a:r>
          </a:p>
          <a:p>
            <a:pPr lvl="1"/>
            <a:r>
              <a:rPr lang="en-US" altLang="ko-KR" dirty="0" smtClean="0"/>
              <a:t>If there’s already some system</a:t>
            </a:r>
          </a:p>
          <a:p>
            <a:r>
              <a:rPr lang="en-US" altLang="ko-KR" dirty="0" smtClean="0"/>
              <a:t>Get your hands dirty</a:t>
            </a:r>
          </a:p>
          <a:p>
            <a:pPr lvl="1"/>
            <a:r>
              <a:rPr lang="en-US" altLang="ko-KR" dirty="0" smtClean="0"/>
              <a:t>Some implementation and evaluation</a:t>
            </a:r>
          </a:p>
          <a:p>
            <a:r>
              <a:rPr lang="en-US" altLang="ko-KR" dirty="0" smtClean="0"/>
              <a:t>Aim for a workshop or higher venue</a:t>
            </a:r>
          </a:p>
          <a:p>
            <a:pPr lvl="1"/>
            <a:r>
              <a:rPr lang="en-US" altLang="ko-KR" dirty="0" smtClean="0"/>
              <a:t>Overall quality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2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Topics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199" y="1600200"/>
            <a:ext cx="8484781" cy="5013251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Data plane innovation </a:t>
            </a:r>
          </a:p>
          <a:p>
            <a:pPr lvl="1"/>
            <a:r>
              <a:rPr lang="en-US" altLang="ko-KR" dirty="0" smtClean="0"/>
              <a:t>SDN separates the control plane from data plane</a:t>
            </a:r>
          </a:p>
          <a:p>
            <a:pPr lvl="1"/>
            <a:r>
              <a:rPr lang="en-US" altLang="ko-KR" dirty="0" smtClean="0"/>
              <a:t>And assumes data plane is simple – that’s wrong</a:t>
            </a:r>
          </a:p>
          <a:p>
            <a:pPr lvl="1"/>
            <a:r>
              <a:rPr lang="en-US" altLang="ko-KR" dirty="0" smtClean="0"/>
              <a:t>How do we manage </a:t>
            </a:r>
            <a:r>
              <a:rPr lang="en-US" altLang="ko-KR" dirty="0" err="1" smtClean="0"/>
              <a:t>middleboxes</a:t>
            </a:r>
            <a:r>
              <a:rPr lang="en-US" altLang="ko-KR" dirty="0" smtClean="0"/>
              <a:t> using SDN?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User-level networking stacks</a:t>
            </a:r>
          </a:p>
          <a:p>
            <a:pPr lvl="1"/>
            <a:r>
              <a:rPr lang="en-US" altLang="ko-KR" dirty="0" err="1" smtClean="0"/>
              <a:t>Netmap</a:t>
            </a:r>
            <a:r>
              <a:rPr lang="en-US" altLang="ko-KR" dirty="0" smtClean="0"/>
              <a:t>, DPDK, PF_RING, </a:t>
            </a:r>
            <a:r>
              <a:rPr lang="en-US" altLang="ko-KR" dirty="0" err="1" smtClean="0"/>
              <a:t>PacketShader</a:t>
            </a:r>
            <a:r>
              <a:rPr lang="en-US" altLang="ko-KR" dirty="0" smtClean="0"/>
              <a:t> I/O engine, etc.</a:t>
            </a:r>
          </a:p>
          <a:p>
            <a:pPr lvl="1"/>
            <a:r>
              <a:rPr lang="en-US" altLang="ko-KR" dirty="0" smtClean="0"/>
              <a:t>Comparison of usability, performance, etc.</a:t>
            </a:r>
          </a:p>
          <a:p>
            <a:pPr lvl="1"/>
            <a:r>
              <a:rPr lang="en-US" altLang="ko-KR" dirty="0" smtClean="0"/>
              <a:t>Why? Suggest a better stack? </a:t>
            </a:r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3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Topics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Open </a:t>
            </a:r>
            <a:r>
              <a:rPr lang="en-US" altLang="ko-KR" dirty="0" err="1" smtClean="0"/>
              <a:t>vSwitch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ovs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Performance and flexibility</a:t>
            </a:r>
          </a:p>
          <a:p>
            <a:pPr lvl="1"/>
            <a:r>
              <a:rPr lang="en-US" altLang="ko-KR" dirty="0" err="1" smtClean="0"/>
              <a:t>DPDK+ovs</a:t>
            </a:r>
            <a:r>
              <a:rPr lang="en-US" altLang="ko-KR" dirty="0" smtClean="0"/>
              <a:t> is enough for performance?</a:t>
            </a:r>
          </a:p>
          <a:p>
            <a:pPr lvl="1"/>
            <a:r>
              <a:rPr lang="en-US" altLang="ko-KR" dirty="0" smtClean="0"/>
              <a:t>Can we support flexible routing </a:t>
            </a:r>
            <a:r>
              <a:rPr lang="en-US" altLang="ko-KR" dirty="0" err="1" smtClean="0"/>
              <a:t>routing</a:t>
            </a:r>
            <a:r>
              <a:rPr lang="en-US" altLang="ko-KR" dirty="0" smtClean="0"/>
              <a:t> (service)?</a:t>
            </a:r>
          </a:p>
          <a:p>
            <a:r>
              <a:rPr lang="en-US" altLang="ko-KR" dirty="0" err="1" smtClean="0"/>
              <a:t>Middlebox</a:t>
            </a:r>
            <a:r>
              <a:rPr lang="en-US" altLang="ko-KR" dirty="0" smtClean="0"/>
              <a:t> operation verification</a:t>
            </a:r>
          </a:p>
          <a:p>
            <a:pPr lvl="1"/>
            <a:r>
              <a:rPr lang="en-US" altLang="ko-KR" dirty="0" smtClean="0"/>
              <a:t>HSA works on L3 networks, can we extend it to L4/L7 services?</a:t>
            </a:r>
          </a:p>
          <a:p>
            <a:pPr lvl="1"/>
            <a:r>
              <a:rPr lang="en-US" altLang="ko-KR" dirty="0" smtClean="0"/>
              <a:t>Other approaches?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Topics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Software-defined X</a:t>
            </a:r>
          </a:p>
          <a:p>
            <a:pPr lvl="1"/>
            <a:r>
              <a:rPr lang="en-US" altLang="ko-KR" dirty="0" smtClean="0"/>
              <a:t>X: video, Wi-Fi, or any applications</a:t>
            </a:r>
          </a:p>
          <a:p>
            <a:pPr lvl="1"/>
            <a:r>
              <a:rPr lang="en-US" altLang="ko-KR" dirty="0" smtClean="0"/>
              <a:t>Distributed systems control through SDN concept</a:t>
            </a:r>
          </a:p>
          <a:p>
            <a:pPr lvl="1"/>
            <a:r>
              <a:rPr lang="en-US" altLang="ko-KR" dirty="0" smtClean="0"/>
              <a:t>Software-define storage [SOSP’13]</a:t>
            </a:r>
          </a:p>
          <a:p>
            <a:r>
              <a:rPr lang="en-US" altLang="ko-KR" dirty="0" err="1" smtClean="0"/>
              <a:t>mTCP</a:t>
            </a:r>
            <a:r>
              <a:rPr lang="en-US" altLang="ko-KR" dirty="0" smtClean="0"/>
              <a:t> extension to support virtualization</a:t>
            </a:r>
          </a:p>
          <a:p>
            <a:pPr lvl="1"/>
            <a:r>
              <a:rPr lang="en-US" altLang="ko-KR" dirty="0" err="1" smtClean="0"/>
              <a:t>mTCP</a:t>
            </a:r>
            <a:r>
              <a:rPr lang="en-US" altLang="ko-KR" dirty="0" smtClean="0"/>
              <a:t> is limited to one application</a:t>
            </a:r>
          </a:p>
          <a:p>
            <a:pPr lvl="1"/>
            <a:r>
              <a:rPr lang="en-US" altLang="ko-KR" dirty="0" smtClean="0"/>
              <a:t>How can we support multiple applications?</a:t>
            </a:r>
          </a:p>
          <a:p>
            <a:pPr lvl="1"/>
            <a:r>
              <a:rPr lang="en-US" altLang="ko-KR" dirty="0" smtClean="0"/>
              <a:t>Isolation without losing performance?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1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4888</TotalTime>
  <Words>375</Words>
  <Application>Microsoft Office PowerPoint</Application>
  <PresentationFormat>화면 슬라이드 쇼(4:3)</PresentationFormat>
  <Paragraphs>80</Paragraphs>
  <Slides>8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Arial</vt:lpstr>
      <vt:lpstr>Calibri</vt:lpstr>
      <vt:lpstr>Office Theme</vt:lpstr>
      <vt:lpstr>EE807: Software-defined  Networked Computing</vt:lpstr>
      <vt:lpstr>Class Scheduling Is Completed</vt:lpstr>
      <vt:lpstr>Final Project</vt:lpstr>
      <vt:lpstr>Good Projects</vt:lpstr>
      <vt:lpstr>More Practical Points</vt:lpstr>
      <vt:lpstr>Possible Topics</vt:lpstr>
      <vt:lpstr>Possible Topics</vt:lpstr>
      <vt:lpstr>Possible Topics</vt:lpstr>
    </vt:vector>
  </TitlesOfParts>
  <Manager/>
  <Company>University of Washington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EE807</dc:title>
  <dc:subject/>
  <dc:creator>KyoungSoo Park</dc:creator>
  <cp:keywords/>
  <dc:description>Copyright 2012 Thomas Anderson</dc:description>
  <cp:lastModifiedBy>KyoungSoo</cp:lastModifiedBy>
  <cp:revision>471</cp:revision>
  <cp:lastPrinted>2012-09-23T22:40:33Z</cp:lastPrinted>
  <dcterms:created xsi:type="dcterms:W3CDTF">2012-12-15T05:42:48Z</dcterms:created>
  <dcterms:modified xsi:type="dcterms:W3CDTF">2014-10-05T06:01:46Z</dcterms:modified>
  <cp:category/>
</cp:coreProperties>
</file>