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1" r:id="rId3"/>
    <p:sldId id="314" r:id="rId4"/>
    <p:sldId id="315" r:id="rId5"/>
    <p:sldId id="312" r:id="rId6"/>
    <p:sldId id="31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1" autoAdjust="0"/>
    <p:restoredTop sz="90318" autoAdjust="0"/>
  </p:normalViewPr>
  <p:slideViewPr>
    <p:cSldViewPr snapToGrid="0" snapToObjects="1">
      <p:cViewPr varScale="1">
        <p:scale>
          <a:sx n="82" d="100"/>
          <a:sy n="82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8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14F5-BDF5-7246-A84B-A66E8B9D8ACD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76E9-A9CD-4043-959E-659F562B1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4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06765-E16F-FA43-BF9C-D124BAA34082}" type="datetimeFigureOut">
              <a:rPr lang="en-US" smtClean="0"/>
              <a:pPr/>
              <a:t>9/21/2014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9D75A-08D5-2F4E-8CF6-F3F8A5397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7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81A-B720-4846-BCB9-0D972C021DA6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8AE1-622D-4876-B890-C9BE15412D88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3A03-7F23-41E2-BD50-A9BF2EB54EE5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EA15-3D1B-4DA7-8110-0DB342089525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4A7A-F173-49AF-A360-65782ACAFF66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AB3A-5DA0-4B2D-881E-EF739F28ECA5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2793-6FBE-4D03-9946-64FDB853DBFC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094D-FB5E-4A39-8A86-220331BA355F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4A23-5341-4FB2-B434-10908377518D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4DD3-E48A-4AB9-A20A-C857EA6280A1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CBC2-4243-47BE-B4A1-F7DD40B20AA9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13A0-58F0-4402-8B66-4BDB339FECF7}" type="datetime1">
              <a:rPr lang="en-US" altLang="ko-KR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sl.kaist.edu/~kyoungsoo/calend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Nmv7GiHIK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21224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EE807: Software-defined </a:t>
            </a:r>
            <a:br>
              <a:rPr lang="en-US" sz="4000" dirty="0" smtClean="0"/>
            </a:br>
            <a:r>
              <a:rPr lang="en-US" sz="4000" dirty="0" smtClean="0"/>
              <a:t>Networked Computing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0025" y="4214973"/>
            <a:ext cx="6400800" cy="1752600"/>
          </a:xfrm>
        </p:spPr>
        <p:txBody>
          <a:bodyPr/>
          <a:lstStyle/>
          <a:p>
            <a:r>
              <a:rPr lang="en-US" dirty="0" err="1" smtClean="0"/>
              <a:t>KyoungSoo</a:t>
            </a:r>
            <a:r>
              <a:rPr lang="en-US" dirty="0" smtClean="0"/>
              <a:t> </a:t>
            </a:r>
            <a:r>
              <a:rPr lang="en-US" dirty="0" smtClean="0"/>
              <a:t>Park</a:t>
            </a:r>
          </a:p>
          <a:p>
            <a:r>
              <a:rPr lang="en-US" dirty="0" smtClean="0"/>
              <a:t>Department of Electrical Engineering</a:t>
            </a:r>
          </a:p>
          <a:p>
            <a:r>
              <a:rPr lang="en-US" dirty="0" smtClean="0"/>
              <a:t>KAIST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Rescheduling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884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9/29 class -&gt; 7:00pm on 9/29</a:t>
            </a:r>
          </a:p>
          <a:p>
            <a:r>
              <a:rPr lang="en-US" dirty="0" smtClean="0"/>
              <a:t>10/1 class -&gt; 7:00pm on 9/30</a:t>
            </a:r>
          </a:p>
          <a:p>
            <a:r>
              <a:rPr lang="en-US" dirty="0" smtClean="0"/>
              <a:t>Place to meet: N1-816 (8</a:t>
            </a:r>
            <a:r>
              <a:rPr lang="en-US" baseline="30000" dirty="0" smtClean="0"/>
              <a:t>th</a:t>
            </a:r>
            <a:r>
              <a:rPr lang="en-US" dirty="0" smtClean="0"/>
              <a:t> Floor)</a:t>
            </a:r>
          </a:p>
          <a:p>
            <a:r>
              <a:rPr lang="en-US" dirty="0" smtClean="0"/>
              <a:t>Reviews are due before each class</a:t>
            </a:r>
            <a:endParaRPr lang="en-US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Setting up an Appointment for Practice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You can find my schedule at</a:t>
            </a:r>
          </a:p>
          <a:p>
            <a:pPr lvl="1"/>
            <a:r>
              <a:rPr lang="en-US" altLang="ko-KR" dirty="0" smtClean="0">
                <a:hlinkClick r:id="rId2"/>
              </a:rPr>
              <a:t>http://www.ndsl.kaist.edu/~kyoungsoo/calendar</a:t>
            </a:r>
            <a:endParaRPr lang="en-US" altLang="ko-KR" dirty="0" smtClean="0"/>
          </a:p>
          <a:p>
            <a:r>
              <a:rPr lang="en-US" altLang="ko-KR" dirty="0" smtClean="0"/>
              <a:t>Send me an email when to meet</a:t>
            </a:r>
          </a:p>
          <a:p>
            <a:pPr lvl="1"/>
            <a:r>
              <a:rPr lang="en-US" altLang="ko-KR" dirty="0" smtClean="0"/>
              <a:t>Meeting time should be at least a few days before the class </a:t>
            </a:r>
          </a:p>
          <a:p>
            <a:r>
              <a:rPr lang="en-US" altLang="ko-KR" dirty="0" smtClean="0"/>
              <a:t>Optional meeting</a:t>
            </a:r>
          </a:p>
          <a:p>
            <a:pPr lvl="1"/>
            <a:r>
              <a:rPr lang="en-US" altLang="ko-KR" dirty="0" smtClean="0"/>
              <a:t>If you don’t need my feedback, that’s fine</a:t>
            </a:r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93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Guidelines on Your Talk Slides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 hour for your talk</a:t>
            </a:r>
          </a:p>
          <a:p>
            <a:pPr lvl="1"/>
            <a:r>
              <a:rPr lang="en-US" altLang="ko-KR" dirty="0" smtClean="0"/>
              <a:t>35-40 minutes for slides</a:t>
            </a:r>
          </a:p>
          <a:p>
            <a:pPr lvl="1"/>
            <a:r>
              <a:rPr lang="en-US" altLang="ko-KR" dirty="0" smtClean="0"/>
              <a:t>15-20 minutes for discussion</a:t>
            </a:r>
          </a:p>
          <a:p>
            <a:pPr lvl="1"/>
            <a:r>
              <a:rPr lang="en-US" altLang="ko-KR" dirty="0" smtClean="0"/>
              <a:t>Mostly focus on the first paper, 2-3 slides for the summary of the second paper </a:t>
            </a:r>
          </a:p>
          <a:p>
            <a:r>
              <a:rPr lang="en-US" altLang="ko-KR" dirty="0" smtClean="0"/>
              <a:t>10 minutes for class Q &amp;A</a:t>
            </a:r>
          </a:p>
          <a:p>
            <a:r>
              <a:rPr lang="en-US" altLang="ko-KR" dirty="0" smtClean="0"/>
              <a:t>5 minutes for evaluation sheet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3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Tinkering with Open Source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7904" cy="4525963"/>
          </a:xfrm>
        </p:spPr>
        <p:txBody>
          <a:bodyPr/>
          <a:lstStyle/>
          <a:p>
            <a:r>
              <a:rPr lang="en-US" altLang="ko-KR" dirty="0" smtClean="0"/>
              <a:t>Many SDN </a:t>
            </a:r>
            <a:r>
              <a:rPr lang="en-US" altLang="ko-KR" dirty="0"/>
              <a:t>c</a:t>
            </a:r>
            <a:r>
              <a:rPr lang="en-US" altLang="ko-KR" dirty="0" smtClean="0"/>
              <a:t>ontrollers and switches are open sourced</a:t>
            </a:r>
          </a:p>
          <a:p>
            <a:r>
              <a:rPr lang="en-US" altLang="ko-KR" dirty="0" smtClean="0"/>
              <a:t>NOX</a:t>
            </a:r>
            <a:r>
              <a:rPr lang="en-US" altLang="ko-KR" dirty="0"/>
              <a:t>: http://www.noxrepo.org/nox/about-nox/</a:t>
            </a:r>
            <a:endParaRPr lang="en-US" altLang="ko-KR" dirty="0" smtClean="0"/>
          </a:p>
          <a:p>
            <a:r>
              <a:rPr lang="en-US" altLang="ko-KR" dirty="0"/>
              <a:t>POX: http://www.noxrepo.org/pox/about-pox/</a:t>
            </a:r>
            <a:endParaRPr lang="en-US" altLang="ko-KR" dirty="0" smtClean="0"/>
          </a:p>
          <a:p>
            <a:r>
              <a:rPr lang="en-US" altLang="ko-KR" dirty="0"/>
              <a:t>Floodlight: http://www.projectfloodlight.org/floodlight/</a:t>
            </a:r>
            <a:endParaRPr lang="en-US" altLang="ko-KR" dirty="0" smtClean="0"/>
          </a:p>
          <a:p>
            <a:r>
              <a:rPr lang="en-US" altLang="ko-KR" dirty="0" smtClean="0"/>
              <a:t>Open </a:t>
            </a:r>
            <a:r>
              <a:rPr lang="en-US" altLang="ko-KR" dirty="0" err="1" smtClean="0"/>
              <a:t>vSwitch</a:t>
            </a:r>
            <a:r>
              <a:rPr lang="en-US" altLang="ko-KR" dirty="0"/>
              <a:t>: http://openvswitch.org/</a:t>
            </a:r>
            <a:endParaRPr lang="en-US" altLang="ko-KR" dirty="0" smtClean="0"/>
          </a:p>
          <a:p>
            <a:r>
              <a:rPr lang="en-US" altLang="ko-KR" dirty="0" err="1" smtClean="0"/>
              <a:t>Mininet</a:t>
            </a:r>
            <a:r>
              <a:rPr lang="en-US" altLang="ko-KR" dirty="0"/>
              <a:t>: http://mininet.org/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Mininet</a:t>
            </a:r>
            <a:r>
              <a:rPr lang="en-US" altLang="ko-KR" dirty="0" smtClean="0"/>
              <a:t> for SDN Experiments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Nick </a:t>
            </a:r>
            <a:r>
              <a:rPr lang="en-US" altLang="ko-KR" dirty="0" err="1" smtClean="0"/>
              <a:t>Feamster’s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mininet</a:t>
            </a:r>
            <a:r>
              <a:rPr lang="en-US" altLang="ko-KR" dirty="0" smtClean="0"/>
              <a:t> installation video</a:t>
            </a:r>
          </a:p>
          <a:p>
            <a:pPr lvl="1"/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www.youtube.com/watch?v=yNmv7GiHIKE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Suggestions:</a:t>
            </a:r>
          </a:p>
          <a:p>
            <a:pPr lvl="1"/>
            <a:r>
              <a:rPr lang="en-US" altLang="ko-KR" dirty="0" smtClean="0"/>
              <a:t>Form a team (or choose to work alone)</a:t>
            </a:r>
          </a:p>
          <a:p>
            <a:pPr lvl="1"/>
            <a:r>
              <a:rPr lang="en-US" altLang="ko-KR" dirty="0" smtClean="0"/>
              <a:t>Think about what to work on</a:t>
            </a:r>
          </a:p>
          <a:p>
            <a:pPr lvl="1"/>
            <a:r>
              <a:rPr lang="en-US" altLang="ko-KR" dirty="0" smtClean="0"/>
              <a:t>Set up appointment with me to discuss your ideas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8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221</Words>
  <Application>Microsoft Office PowerPoint</Application>
  <PresentationFormat>화면 슬라이드 쇼(4:3)</PresentationFormat>
  <Paragraphs>45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Calibri</vt:lpstr>
      <vt:lpstr>Office Theme</vt:lpstr>
      <vt:lpstr>EE807: Software-defined  Networked Computing</vt:lpstr>
      <vt:lpstr>Rescheduling Classes</vt:lpstr>
      <vt:lpstr>Setting up an Appointment for Practice</vt:lpstr>
      <vt:lpstr>Guidelines on Your Talk Slides</vt:lpstr>
      <vt:lpstr>Tinkering with Open Source</vt:lpstr>
      <vt:lpstr>Mininet for SDN Experiments</vt:lpstr>
    </vt:vector>
  </TitlesOfParts>
  <Manager/>
  <Company>University of Washington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EE807</dc:title>
  <dc:subject/>
  <dc:creator>KyoungSoo Park</dc:creator>
  <cp:keywords/>
  <dc:description>Copyright 2012 Thomas Anderson</dc:description>
  <cp:lastModifiedBy>kyoungsoo</cp:lastModifiedBy>
  <cp:revision>421</cp:revision>
  <cp:lastPrinted>2012-09-23T22:40:33Z</cp:lastPrinted>
  <dcterms:created xsi:type="dcterms:W3CDTF">2012-12-15T05:42:48Z</dcterms:created>
  <dcterms:modified xsi:type="dcterms:W3CDTF">2014-09-21T14:24:37Z</dcterms:modified>
  <cp:category/>
</cp:coreProperties>
</file>